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25"/>
  </p:notesMasterIdLst>
  <p:sldIdLst>
    <p:sldId id="256" r:id="rId8"/>
    <p:sldId id="264" r:id="rId9"/>
    <p:sldId id="257" r:id="rId10"/>
    <p:sldId id="263" r:id="rId11"/>
    <p:sldId id="270" r:id="rId12"/>
    <p:sldId id="274" r:id="rId13"/>
    <p:sldId id="275" r:id="rId14"/>
    <p:sldId id="277" r:id="rId15"/>
    <p:sldId id="278" r:id="rId16"/>
    <p:sldId id="259" r:id="rId17"/>
    <p:sldId id="280" r:id="rId18"/>
    <p:sldId id="260" r:id="rId19"/>
    <p:sldId id="267" r:id="rId20"/>
    <p:sldId id="268" r:id="rId21"/>
    <p:sldId id="279" r:id="rId22"/>
    <p:sldId id="269"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28DB0-05ED-4365-B681-C506CE67C28A}" v="5" dt="2023-09-22T15:30:45.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26" autoAdjust="0"/>
    <p:restoredTop sz="94660"/>
  </p:normalViewPr>
  <p:slideViewPr>
    <p:cSldViewPr snapToGrid="0">
      <p:cViewPr varScale="1">
        <p:scale>
          <a:sx n="180" d="100"/>
          <a:sy n="180" d="100"/>
        </p:scale>
        <p:origin x="3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McLaughlin" userId="7c9112d5-e6c9-4695-8f74-168a27b89dc7" providerId="ADAL" clId="{E5228DB0-05ED-4365-B681-C506CE67C28A}"/>
    <pc:docChg chg="undo custSel addSld delSld modSld">
      <pc:chgData name="Robert McLaughlin" userId="7c9112d5-e6c9-4695-8f74-168a27b89dc7" providerId="ADAL" clId="{E5228DB0-05ED-4365-B681-C506CE67C28A}" dt="2023-09-22T15:33:17.396" v="2551" actId="20577"/>
      <pc:docMkLst>
        <pc:docMk/>
      </pc:docMkLst>
      <pc:sldChg chg="modSp mod">
        <pc:chgData name="Robert McLaughlin" userId="7c9112d5-e6c9-4695-8f74-168a27b89dc7" providerId="ADAL" clId="{E5228DB0-05ED-4365-B681-C506CE67C28A}" dt="2023-09-22T13:50:46.687" v="2389" actId="20577"/>
        <pc:sldMkLst>
          <pc:docMk/>
          <pc:sldMk cId="340046259" sldId="256"/>
        </pc:sldMkLst>
        <pc:spChg chg="mod">
          <ac:chgData name="Robert McLaughlin" userId="7c9112d5-e6c9-4695-8f74-168a27b89dc7" providerId="ADAL" clId="{E5228DB0-05ED-4365-B681-C506CE67C28A}" dt="2023-09-22T13:50:46.687" v="2389" actId="20577"/>
          <ac:spMkLst>
            <pc:docMk/>
            <pc:sldMk cId="340046259" sldId="256"/>
            <ac:spMk id="3" creationId="{D4B20B38-C5E5-423A-9D39-DC2AB18A6556}"/>
          </ac:spMkLst>
        </pc:spChg>
      </pc:sldChg>
      <pc:sldChg chg="addSp modSp mod">
        <pc:chgData name="Robert McLaughlin" userId="7c9112d5-e6c9-4695-8f74-168a27b89dc7" providerId="ADAL" clId="{E5228DB0-05ED-4365-B681-C506CE67C28A}" dt="2023-09-22T12:57:32.058" v="1988" actId="27636"/>
        <pc:sldMkLst>
          <pc:docMk/>
          <pc:sldMk cId="3420447478" sldId="257"/>
        </pc:sldMkLst>
        <pc:spChg chg="mod">
          <ac:chgData name="Robert McLaughlin" userId="7c9112d5-e6c9-4695-8f74-168a27b89dc7" providerId="ADAL" clId="{E5228DB0-05ED-4365-B681-C506CE67C28A}" dt="2023-09-22T12:57:32.058" v="1988" actId="27636"/>
          <ac:spMkLst>
            <pc:docMk/>
            <pc:sldMk cId="3420447478" sldId="257"/>
            <ac:spMk id="4" creationId="{D8F63D9F-37CD-3571-DE51-4830F6221AD0}"/>
          </ac:spMkLst>
        </pc:spChg>
        <pc:picChg chg="add mod">
          <ac:chgData name="Robert McLaughlin" userId="7c9112d5-e6c9-4695-8f74-168a27b89dc7" providerId="ADAL" clId="{E5228DB0-05ED-4365-B681-C506CE67C28A}" dt="2023-09-22T12:29:59.142" v="1414" actId="1076"/>
          <ac:picMkLst>
            <pc:docMk/>
            <pc:sldMk cId="3420447478" sldId="257"/>
            <ac:picMk id="3" creationId="{1A25CB23-43D8-30CF-A3D7-D2D7AFC2A888}"/>
          </ac:picMkLst>
        </pc:picChg>
      </pc:sldChg>
      <pc:sldChg chg="modSp mod">
        <pc:chgData name="Robert McLaughlin" userId="7c9112d5-e6c9-4695-8f74-168a27b89dc7" providerId="ADAL" clId="{E5228DB0-05ED-4365-B681-C506CE67C28A}" dt="2023-09-22T12:28:26.222" v="1407" actId="20577"/>
        <pc:sldMkLst>
          <pc:docMk/>
          <pc:sldMk cId="959197110" sldId="259"/>
        </pc:sldMkLst>
        <pc:spChg chg="mod">
          <ac:chgData name="Robert McLaughlin" userId="7c9112d5-e6c9-4695-8f74-168a27b89dc7" providerId="ADAL" clId="{E5228DB0-05ED-4365-B681-C506CE67C28A}" dt="2023-09-22T12:28:26.222" v="1407" actId="20577"/>
          <ac:spMkLst>
            <pc:docMk/>
            <pc:sldMk cId="959197110" sldId="259"/>
            <ac:spMk id="4" creationId="{3C481085-507F-5538-8C74-44658F6425DC}"/>
          </ac:spMkLst>
        </pc:spChg>
      </pc:sldChg>
      <pc:sldChg chg="modSp mod">
        <pc:chgData name="Robert McLaughlin" userId="7c9112d5-e6c9-4695-8f74-168a27b89dc7" providerId="ADAL" clId="{E5228DB0-05ED-4365-B681-C506CE67C28A}" dt="2023-09-22T13:01:30.610" v="2375" actId="20577"/>
        <pc:sldMkLst>
          <pc:docMk/>
          <pc:sldMk cId="3833549670" sldId="260"/>
        </pc:sldMkLst>
        <pc:spChg chg="mod">
          <ac:chgData name="Robert McLaughlin" userId="7c9112d5-e6c9-4695-8f74-168a27b89dc7" providerId="ADAL" clId="{E5228DB0-05ED-4365-B681-C506CE67C28A}" dt="2023-09-22T13:01:30.610" v="2375" actId="20577"/>
          <ac:spMkLst>
            <pc:docMk/>
            <pc:sldMk cId="3833549670" sldId="260"/>
            <ac:spMk id="2" creationId="{88CDE401-6A41-4B73-9008-B4B07C7B6F45}"/>
          </ac:spMkLst>
        </pc:spChg>
      </pc:sldChg>
      <pc:sldChg chg="del">
        <pc:chgData name="Robert McLaughlin" userId="7c9112d5-e6c9-4695-8f74-168a27b89dc7" providerId="ADAL" clId="{E5228DB0-05ED-4365-B681-C506CE67C28A}" dt="2023-09-22T12:16:16.628" v="17" actId="47"/>
        <pc:sldMkLst>
          <pc:docMk/>
          <pc:sldMk cId="4020871578" sldId="262"/>
        </pc:sldMkLst>
      </pc:sldChg>
      <pc:sldChg chg="modSp mod">
        <pc:chgData name="Robert McLaughlin" userId="7c9112d5-e6c9-4695-8f74-168a27b89dc7" providerId="ADAL" clId="{E5228DB0-05ED-4365-B681-C506CE67C28A}" dt="2023-09-22T12:22:30.132" v="838" actId="14100"/>
        <pc:sldMkLst>
          <pc:docMk/>
          <pc:sldMk cId="1030682699" sldId="264"/>
        </pc:sldMkLst>
        <pc:spChg chg="mod">
          <ac:chgData name="Robert McLaughlin" userId="7c9112d5-e6c9-4695-8f74-168a27b89dc7" providerId="ADAL" clId="{E5228DB0-05ED-4365-B681-C506CE67C28A}" dt="2023-09-22T12:22:30.132" v="838" actId="14100"/>
          <ac:spMkLst>
            <pc:docMk/>
            <pc:sldMk cId="1030682699" sldId="264"/>
            <ac:spMk id="2" creationId="{158BD81D-ACE2-F0A4-71BE-31823230AC7A}"/>
          </ac:spMkLst>
        </pc:spChg>
      </pc:sldChg>
      <pc:sldChg chg="del">
        <pc:chgData name="Robert McLaughlin" userId="7c9112d5-e6c9-4695-8f74-168a27b89dc7" providerId="ADAL" clId="{E5228DB0-05ED-4365-B681-C506CE67C28A}" dt="2023-09-22T12:15:54.735" v="15" actId="47"/>
        <pc:sldMkLst>
          <pc:docMk/>
          <pc:sldMk cId="2130889298" sldId="265"/>
        </pc:sldMkLst>
      </pc:sldChg>
      <pc:sldChg chg="del">
        <pc:chgData name="Robert McLaughlin" userId="7c9112d5-e6c9-4695-8f74-168a27b89dc7" providerId="ADAL" clId="{E5228DB0-05ED-4365-B681-C506CE67C28A}" dt="2023-09-22T12:15:58.440" v="16" actId="47"/>
        <pc:sldMkLst>
          <pc:docMk/>
          <pc:sldMk cId="1676139905" sldId="266"/>
        </pc:sldMkLst>
      </pc:sldChg>
      <pc:sldChg chg="modSp mod">
        <pc:chgData name="Robert McLaughlin" userId="7c9112d5-e6c9-4695-8f74-168a27b89dc7" providerId="ADAL" clId="{E5228DB0-05ED-4365-B681-C506CE67C28A}" dt="2023-09-22T12:52:44.339" v="1984" actId="122"/>
        <pc:sldMkLst>
          <pc:docMk/>
          <pc:sldMk cId="2941454583" sldId="267"/>
        </pc:sldMkLst>
        <pc:spChg chg="mod">
          <ac:chgData name="Robert McLaughlin" userId="7c9112d5-e6c9-4695-8f74-168a27b89dc7" providerId="ADAL" clId="{E5228DB0-05ED-4365-B681-C506CE67C28A}" dt="2023-09-22T12:52:44.339" v="1984" actId="122"/>
          <ac:spMkLst>
            <pc:docMk/>
            <pc:sldMk cId="2941454583" sldId="267"/>
            <ac:spMk id="2" creationId="{AC1A68CC-795B-E56B-092F-EBFFFF8CBE54}"/>
          </ac:spMkLst>
        </pc:spChg>
      </pc:sldChg>
      <pc:sldChg chg="modSp mod">
        <pc:chgData name="Robert McLaughlin" userId="7c9112d5-e6c9-4695-8f74-168a27b89dc7" providerId="ADAL" clId="{E5228DB0-05ED-4365-B681-C506CE67C28A}" dt="2023-09-22T15:33:17.396" v="2551" actId="20577"/>
        <pc:sldMkLst>
          <pc:docMk/>
          <pc:sldMk cId="3892944913" sldId="268"/>
        </pc:sldMkLst>
        <pc:spChg chg="mod">
          <ac:chgData name="Robert McLaughlin" userId="7c9112d5-e6c9-4695-8f74-168a27b89dc7" providerId="ADAL" clId="{E5228DB0-05ED-4365-B681-C506CE67C28A}" dt="2023-09-22T15:33:17.396" v="2551" actId="20577"/>
          <ac:spMkLst>
            <pc:docMk/>
            <pc:sldMk cId="3892944913" sldId="268"/>
            <ac:spMk id="2" creationId="{B238F72A-47D3-ADA8-DD9B-485573C52C2A}"/>
          </ac:spMkLst>
        </pc:spChg>
      </pc:sldChg>
      <pc:sldChg chg="delSp modSp new mod">
        <pc:chgData name="Robert McLaughlin" userId="7c9112d5-e6c9-4695-8f74-168a27b89dc7" providerId="ADAL" clId="{E5228DB0-05ED-4365-B681-C506CE67C28A}" dt="2023-09-22T12:45:33.934" v="1701" actId="478"/>
        <pc:sldMkLst>
          <pc:docMk/>
          <pc:sldMk cId="1863884293" sldId="279"/>
        </pc:sldMkLst>
        <pc:spChg chg="mod">
          <ac:chgData name="Robert McLaughlin" userId="7c9112d5-e6c9-4695-8f74-168a27b89dc7" providerId="ADAL" clId="{E5228DB0-05ED-4365-B681-C506CE67C28A}" dt="2023-09-22T12:45:22.886" v="1700" actId="113"/>
          <ac:spMkLst>
            <pc:docMk/>
            <pc:sldMk cId="1863884293" sldId="279"/>
            <ac:spMk id="2" creationId="{3DDBA635-1D7A-147A-5679-525C828469F0}"/>
          </ac:spMkLst>
        </pc:spChg>
        <pc:spChg chg="del">
          <ac:chgData name="Robert McLaughlin" userId="7c9112d5-e6c9-4695-8f74-168a27b89dc7" providerId="ADAL" clId="{E5228DB0-05ED-4365-B681-C506CE67C28A}" dt="2023-09-22T12:45:33.934" v="1701" actId="478"/>
          <ac:spMkLst>
            <pc:docMk/>
            <pc:sldMk cId="1863884293" sldId="279"/>
            <ac:spMk id="3" creationId="{99B90FB5-E2D8-9AEB-9D60-7B7C5EFE74A3}"/>
          </ac:spMkLst>
        </pc:spChg>
      </pc:sldChg>
      <pc:sldChg chg="modSp new mod">
        <pc:chgData name="Robert McLaughlin" userId="7c9112d5-e6c9-4695-8f74-168a27b89dc7" providerId="ADAL" clId="{E5228DB0-05ED-4365-B681-C506CE67C28A}" dt="2023-09-22T12:47:32.289" v="1933" actId="14100"/>
        <pc:sldMkLst>
          <pc:docMk/>
          <pc:sldMk cId="1562450437" sldId="280"/>
        </pc:sldMkLst>
        <pc:spChg chg="mod">
          <ac:chgData name="Robert McLaughlin" userId="7c9112d5-e6c9-4695-8f74-168a27b89dc7" providerId="ADAL" clId="{E5228DB0-05ED-4365-B681-C506CE67C28A}" dt="2023-09-22T12:46:32.859" v="1780" actId="113"/>
          <ac:spMkLst>
            <pc:docMk/>
            <pc:sldMk cId="1562450437" sldId="280"/>
            <ac:spMk id="2" creationId="{CB9C4BC7-A6E0-49C6-17E3-173B785F3386}"/>
          </ac:spMkLst>
        </pc:spChg>
        <pc:spChg chg="mod">
          <ac:chgData name="Robert McLaughlin" userId="7c9112d5-e6c9-4695-8f74-168a27b89dc7" providerId="ADAL" clId="{E5228DB0-05ED-4365-B681-C506CE67C28A}" dt="2023-09-22T12:47:32.289" v="1933" actId="14100"/>
          <ac:spMkLst>
            <pc:docMk/>
            <pc:sldMk cId="1562450437" sldId="280"/>
            <ac:spMk id="3" creationId="{9735604D-2BD2-E02F-181F-661429ED80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FF089-C66F-4D42-9DEB-056599B8C43B}"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FBA57-B4CE-4FCA-81AC-CE9F2F2EF10A}" type="slidenum">
              <a:rPr lang="en-US" smtClean="0"/>
              <a:t>‹#›</a:t>
            </a:fld>
            <a:endParaRPr lang="en-US"/>
          </a:p>
        </p:txBody>
      </p:sp>
    </p:spTree>
    <p:extLst>
      <p:ext uri="{BB962C8B-B14F-4D97-AF65-F5344CB8AC3E}">
        <p14:creationId xmlns:p14="http://schemas.microsoft.com/office/powerpoint/2010/main" val="663631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70b85f98f_0_1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1e70b85f98f_0_1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e70b85f98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g1e70b85f98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17C65-BD0E-460D-91A1-E24748AAF4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285072-A405-4D40-A5E7-FF452F78D5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58070C-72F9-4D47-B380-A904AB30E79D}"/>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5" name="Footer Placeholder 4">
            <a:extLst>
              <a:ext uri="{FF2B5EF4-FFF2-40B4-BE49-F238E27FC236}">
                <a16:creationId xmlns:a16="http://schemas.microsoft.com/office/drawing/2014/main" id="{A963EFCC-2CF4-4022-B82F-5EDF84A14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B4A63-8049-45C2-9D3F-1CFED80A7479}"/>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173797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6C76-A46C-4675-AF5F-77007EA05D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A56830-C3CC-436D-86EC-9C19DCBBC0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7C705-7B8B-4D9B-A53F-FEF26FFDAF5A}"/>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5" name="Footer Placeholder 4">
            <a:extLst>
              <a:ext uri="{FF2B5EF4-FFF2-40B4-BE49-F238E27FC236}">
                <a16:creationId xmlns:a16="http://schemas.microsoft.com/office/drawing/2014/main" id="{DC2233F9-1C11-4BDE-A6CB-C952B95F3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D5FB7-0CCD-44B6-AD58-DFC074C15F77}"/>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66261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25776-5F73-4228-858D-E82C5E442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2A84A7-6FEA-45B2-A229-175B794E0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1A464-6B06-4412-AF7D-25E0A3641B06}"/>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5" name="Footer Placeholder 4">
            <a:extLst>
              <a:ext uri="{FF2B5EF4-FFF2-40B4-BE49-F238E27FC236}">
                <a16:creationId xmlns:a16="http://schemas.microsoft.com/office/drawing/2014/main" id="{DB85661D-20F0-4D44-9DA4-764FCA6E0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C212A-D375-49A5-BD0B-F0B079F71E53}"/>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79024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3B0F-416C-D6C9-7397-F6EFC9678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1DC32D-A938-DFFA-D95E-0E3475DA0F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D8B8DC-3C90-CC1E-E58D-A305F679B33F}"/>
              </a:ext>
            </a:extLst>
          </p:cNvPr>
          <p:cNvSpPr>
            <a:spLocks noGrp="1"/>
          </p:cNvSpPr>
          <p:nvPr>
            <p:ph type="dt" sz="half" idx="10"/>
          </p:nvPr>
        </p:nvSpPr>
        <p:spPr/>
        <p:txBody>
          <a:bodyPr/>
          <a:lstStyle/>
          <a:p>
            <a:fld id="{048AC6A1-7FD6-8143-AB3F-5548CAD9C166}" type="datetime1">
              <a:rPr lang="en-US" smtClean="0"/>
              <a:t>9/22/2023</a:t>
            </a:fld>
            <a:endParaRPr lang="en-US" dirty="0"/>
          </a:p>
        </p:txBody>
      </p:sp>
      <p:sp>
        <p:nvSpPr>
          <p:cNvPr id="5" name="Footer Placeholder 4">
            <a:extLst>
              <a:ext uri="{FF2B5EF4-FFF2-40B4-BE49-F238E27FC236}">
                <a16:creationId xmlns:a16="http://schemas.microsoft.com/office/drawing/2014/main" id="{EF19D44A-FF67-ABC3-BA00-8B849E09D6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E83910-22CA-1513-7126-450036B10D72}"/>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1184372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9E9A8-C11D-7E1C-A589-EF0758F982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829A2-535B-5030-79BC-90003550D7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CAAE80-B29C-F86B-841E-9E6ADFA89EF0}"/>
              </a:ext>
            </a:extLst>
          </p:cNvPr>
          <p:cNvSpPr>
            <a:spLocks noGrp="1"/>
          </p:cNvSpPr>
          <p:nvPr>
            <p:ph type="dt" sz="half" idx="10"/>
          </p:nvPr>
        </p:nvSpPr>
        <p:spPr/>
        <p:txBody>
          <a:bodyPr/>
          <a:lstStyle/>
          <a:p>
            <a:fld id="{3355A6AE-5D88-F546-96BF-7DE893E8B0B3}" type="datetime1">
              <a:rPr lang="en-US" smtClean="0"/>
              <a:t>9/22/2023</a:t>
            </a:fld>
            <a:endParaRPr lang="en-US" dirty="0"/>
          </a:p>
        </p:txBody>
      </p:sp>
      <p:sp>
        <p:nvSpPr>
          <p:cNvPr id="5" name="Footer Placeholder 4">
            <a:extLst>
              <a:ext uri="{FF2B5EF4-FFF2-40B4-BE49-F238E27FC236}">
                <a16:creationId xmlns:a16="http://schemas.microsoft.com/office/drawing/2014/main" id="{EE894142-64AB-DEA4-2AA5-C777B91AA6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6CA399-0BED-E99C-984C-3AA4269C0A94}"/>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77605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14BD-33EE-70ED-D020-8A50DF0D5A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201843-DAFC-8745-8286-AFC6ED6E39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57C9B-8103-62BD-021A-96D2455CE6A5}"/>
              </a:ext>
            </a:extLst>
          </p:cNvPr>
          <p:cNvSpPr>
            <a:spLocks noGrp="1"/>
          </p:cNvSpPr>
          <p:nvPr>
            <p:ph type="dt" sz="half" idx="10"/>
          </p:nvPr>
        </p:nvSpPr>
        <p:spPr/>
        <p:txBody>
          <a:bodyPr/>
          <a:lstStyle/>
          <a:p>
            <a:fld id="{2B9A33A5-D4A1-084C-881D-02850B3BC6F5}" type="datetime1">
              <a:rPr lang="en-US" smtClean="0"/>
              <a:t>9/22/2023</a:t>
            </a:fld>
            <a:endParaRPr lang="en-US" dirty="0"/>
          </a:p>
        </p:txBody>
      </p:sp>
      <p:sp>
        <p:nvSpPr>
          <p:cNvPr id="5" name="Footer Placeholder 4">
            <a:extLst>
              <a:ext uri="{FF2B5EF4-FFF2-40B4-BE49-F238E27FC236}">
                <a16:creationId xmlns:a16="http://schemas.microsoft.com/office/drawing/2014/main" id="{DA5D1CAA-ACDB-B82C-D034-74DF4CBBA2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36464E-9F8F-D133-F0FB-D79E512A8DA2}"/>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4069435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F278-1F1D-F842-71A6-3E6813D26C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D69A7F-E2A3-FBF4-CD4A-1D084EA5BE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0B3C09-1592-710C-C7D4-DD8329276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C7976A-8A7D-D326-FFBC-E39A14FCA097}"/>
              </a:ext>
            </a:extLst>
          </p:cNvPr>
          <p:cNvSpPr>
            <a:spLocks noGrp="1"/>
          </p:cNvSpPr>
          <p:nvPr>
            <p:ph type="dt" sz="half" idx="10"/>
          </p:nvPr>
        </p:nvSpPr>
        <p:spPr/>
        <p:txBody>
          <a:bodyPr/>
          <a:lstStyle/>
          <a:p>
            <a:fld id="{40D25BEF-75EC-FB49-BB82-F8DEE655A51F}" type="datetime1">
              <a:rPr lang="en-US" smtClean="0"/>
              <a:t>9/22/2023</a:t>
            </a:fld>
            <a:endParaRPr lang="en-US" dirty="0"/>
          </a:p>
        </p:txBody>
      </p:sp>
      <p:sp>
        <p:nvSpPr>
          <p:cNvPr id="6" name="Footer Placeholder 5">
            <a:extLst>
              <a:ext uri="{FF2B5EF4-FFF2-40B4-BE49-F238E27FC236}">
                <a16:creationId xmlns:a16="http://schemas.microsoft.com/office/drawing/2014/main" id="{03F172B4-6171-AF6D-B103-4D210A6E57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17B44B-9264-005D-2767-F64A47808D16}"/>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3386434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18278-629F-7EF8-A236-039D4FFF18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E0F3A6-5475-098F-5A1F-E333805A4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FC6884-D96C-2137-A4F1-CF49899485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5587E-B88C-0B06-2E16-006BB7961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9AC525-921C-5F15-DAC7-C7B017C8EF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1368A-39C9-3872-4CF5-FB6893CD3996}"/>
              </a:ext>
            </a:extLst>
          </p:cNvPr>
          <p:cNvSpPr>
            <a:spLocks noGrp="1"/>
          </p:cNvSpPr>
          <p:nvPr>
            <p:ph type="dt" sz="half" idx="10"/>
          </p:nvPr>
        </p:nvSpPr>
        <p:spPr/>
        <p:txBody>
          <a:bodyPr/>
          <a:lstStyle/>
          <a:p>
            <a:fld id="{9B1FD964-6C31-6241-A69C-C66134E6D8EA}" type="datetime1">
              <a:rPr lang="en-US" smtClean="0"/>
              <a:t>9/22/2023</a:t>
            </a:fld>
            <a:endParaRPr lang="en-US" dirty="0"/>
          </a:p>
        </p:txBody>
      </p:sp>
      <p:sp>
        <p:nvSpPr>
          <p:cNvPr id="8" name="Footer Placeholder 7">
            <a:extLst>
              <a:ext uri="{FF2B5EF4-FFF2-40B4-BE49-F238E27FC236}">
                <a16:creationId xmlns:a16="http://schemas.microsoft.com/office/drawing/2014/main" id="{1F81812D-6507-E9FB-2F6C-7856BB1BAB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9462C0-1E50-07DC-B0CC-0B1EF300DC4B}"/>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3066082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8902-70E7-9F9F-7973-E2F6703E9C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5717C9-FC11-E2B4-407B-1F9286FA96ED}"/>
              </a:ext>
            </a:extLst>
          </p:cNvPr>
          <p:cNvSpPr>
            <a:spLocks noGrp="1"/>
          </p:cNvSpPr>
          <p:nvPr>
            <p:ph type="dt" sz="half" idx="10"/>
          </p:nvPr>
        </p:nvSpPr>
        <p:spPr/>
        <p:txBody>
          <a:bodyPr/>
          <a:lstStyle/>
          <a:p>
            <a:fld id="{D6F6C63F-FA33-A242-8BD5-AB9E79B50B39}" type="datetime1">
              <a:rPr lang="en-US" smtClean="0"/>
              <a:t>9/22/2023</a:t>
            </a:fld>
            <a:endParaRPr lang="en-US" dirty="0"/>
          </a:p>
        </p:txBody>
      </p:sp>
      <p:sp>
        <p:nvSpPr>
          <p:cNvPr id="4" name="Footer Placeholder 3">
            <a:extLst>
              <a:ext uri="{FF2B5EF4-FFF2-40B4-BE49-F238E27FC236}">
                <a16:creationId xmlns:a16="http://schemas.microsoft.com/office/drawing/2014/main" id="{6E84DCF5-1B6E-0884-0263-02F0A149C05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D2CE40-16FC-297E-88BD-8E8A7F92F91E}"/>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917853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A7F82-5D45-3B0B-590D-C7E38878FD8F}"/>
              </a:ext>
            </a:extLst>
          </p:cNvPr>
          <p:cNvSpPr>
            <a:spLocks noGrp="1"/>
          </p:cNvSpPr>
          <p:nvPr>
            <p:ph type="dt" sz="half" idx="10"/>
          </p:nvPr>
        </p:nvSpPr>
        <p:spPr/>
        <p:txBody>
          <a:bodyPr/>
          <a:lstStyle/>
          <a:p>
            <a:fld id="{6D3AE63F-0B8A-0B40-A994-022185BBE96D}" type="datetime1">
              <a:rPr lang="en-US" smtClean="0"/>
              <a:t>9/22/2023</a:t>
            </a:fld>
            <a:endParaRPr lang="en-US" dirty="0"/>
          </a:p>
        </p:txBody>
      </p:sp>
      <p:sp>
        <p:nvSpPr>
          <p:cNvPr id="3" name="Footer Placeholder 2">
            <a:extLst>
              <a:ext uri="{FF2B5EF4-FFF2-40B4-BE49-F238E27FC236}">
                <a16:creationId xmlns:a16="http://schemas.microsoft.com/office/drawing/2014/main" id="{43D0211C-7054-4C46-D4CE-E76EF9BAAAD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926ED7-BD1A-8606-6283-8399BE3CD8AE}"/>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1156664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DA089-8C42-E987-838F-7B45A57BF3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91F090-7057-9A34-467B-A54ADC1C39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7E29F7-43E2-0C4A-5F04-751601CCEB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71C9D-5924-405A-17C5-C0F861DE8F2F}"/>
              </a:ext>
            </a:extLst>
          </p:cNvPr>
          <p:cNvSpPr>
            <a:spLocks noGrp="1"/>
          </p:cNvSpPr>
          <p:nvPr>
            <p:ph type="dt" sz="half" idx="10"/>
          </p:nvPr>
        </p:nvSpPr>
        <p:spPr/>
        <p:txBody>
          <a:bodyPr/>
          <a:lstStyle/>
          <a:p>
            <a:fld id="{FC727B00-94D3-894D-AE34-AE89BB1BF850}" type="datetime1">
              <a:rPr lang="en-US" smtClean="0"/>
              <a:t>9/22/2023</a:t>
            </a:fld>
            <a:endParaRPr lang="en-US" dirty="0"/>
          </a:p>
        </p:txBody>
      </p:sp>
      <p:sp>
        <p:nvSpPr>
          <p:cNvPr id="6" name="Footer Placeholder 5">
            <a:extLst>
              <a:ext uri="{FF2B5EF4-FFF2-40B4-BE49-F238E27FC236}">
                <a16:creationId xmlns:a16="http://schemas.microsoft.com/office/drawing/2014/main" id="{F0F5C75E-AC2E-8A68-744B-36373E857F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0B5100-7F9B-47FA-C540-3944811ACC58}"/>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314094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9B5D-272A-41E3-81E8-68995A3EE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9EF730-AFD2-4CFB-B421-81B93E224C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405F3-BF7A-430E-A4F1-9F5729DB1FAD}"/>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5" name="Footer Placeholder 4">
            <a:extLst>
              <a:ext uri="{FF2B5EF4-FFF2-40B4-BE49-F238E27FC236}">
                <a16:creationId xmlns:a16="http://schemas.microsoft.com/office/drawing/2014/main" id="{79AAB727-EDB1-480C-AC14-8453ED4FCC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72B0BE-EB58-4393-8DA8-298AEFC6C842}"/>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3350703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1D31-ED0D-27E5-15DD-4797CBBAD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51061B-4C12-A465-6539-4BC760F7CC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7FAA173-866B-190E-DC17-CFB7F641C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2E082A-FE71-ED85-68ED-F267A0AE2F75}"/>
              </a:ext>
            </a:extLst>
          </p:cNvPr>
          <p:cNvSpPr>
            <a:spLocks noGrp="1"/>
          </p:cNvSpPr>
          <p:nvPr>
            <p:ph type="dt" sz="half" idx="10"/>
          </p:nvPr>
        </p:nvSpPr>
        <p:spPr/>
        <p:txBody>
          <a:bodyPr/>
          <a:lstStyle/>
          <a:p>
            <a:fld id="{2E53E607-98D4-6E42-82EB-2A8E52A5A21C}" type="datetime1">
              <a:rPr lang="en-US" smtClean="0"/>
              <a:t>9/22/2023</a:t>
            </a:fld>
            <a:endParaRPr lang="en-US" dirty="0"/>
          </a:p>
        </p:txBody>
      </p:sp>
      <p:sp>
        <p:nvSpPr>
          <p:cNvPr id="6" name="Footer Placeholder 5">
            <a:extLst>
              <a:ext uri="{FF2B5EF4-FFF2-40B4-BE49-F238E27FC236}">
                <a16:creationId xmlns:a16="http://schemas.microsoft.com/office/drawing/2014/main" id="{14B7B9DF-B245-D8A7-887A-7C61495982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6B1893D-4210-B73E-05F2-DF3F7CC1A1CA}"/>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3027327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6C17F-D911-0EFD-A05A-032B1FECA7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082D3A-A9E5-29EE-7FAB-409E8A5E8D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6A41B-BB8E-2429-DFED-BD2CE9E588C2}"/>
              </a:ext>
            </a:extLst>
          </p:cNvPr>
          <p:cNvSpPr>
            <a:spLocks noGrp="1"/>
          </p:cNvSpPr>
          <p:nvPr>
            <p:ph type="dt" sz="half" idx="10"/>
          </p:nvPr>
        </p:nvSpPr>
        <p:spPr/>
        <p:txBody>
          <a:bodyPr/>
          <a:lstStyle/>
          <a:p>
            <a:fld id="{150F8908-05B5-1E48-B6F3-24697ABDF67A}" type="datetime1">
              <a:rPr lang="en-US" smtClean="0"/>
              <a:t>9/22/2023</a:t>
            </a:fld>
            <a:endParaRPr lang="en-US" dirty="0"/>
          </a:p>
        </p:txBody>
      </p:sp>
      <p:sp>
        <p:nvSpPr>
          <p:cNvPr id="5" name="Footer Placeholder 4">
            <a:extLst>
              <a:ext uri="{FF2B5EF4-FFF2-40B4-BE49-F238E27FC236}">
                <a16:creationId xmlns:a16="http://schemas.microsoft.com/office/drawing/2014/main" id="{344421BB-80E7-5275-D71D-191853E9C2E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259065-E597-C8B1-59C0-5795CBF49D7B}"/>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3090511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F06FA-BF88-AC6E-54A4-A8961A431D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F998ED-B3AC-EB89-7EFF-98A80E4C66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8D056-0675-90F9-8A72-EE8FD43A42DF}"/>
              </a:ext>
            </a:extLst>
          </p:cNvPr>
          <p:cNvSpPr>
            <a:spLocks noGrp="1"/>
          </p:cNvSpPr>
          <p:nvPr>
            <p:ph type="dt" sz="half" idx="10"/>
          </p:nvPr>
        </p:nvSpPr>
        <p:spPr/>
        <p:txBody>
          <a:bodyPr/>
          <a:lstStyle/>
          <a:p>
            <a:fld id="{3D602F14-2EE1-4D47-91A2-E955553EB936}" type="datetime1">
              <a:rPr lang="en-US" smtClean="0"/>
              <a:t>9/22/2023</a:t>
            </a:fld>
            <a:endParaRPr lang="en-US" dirty="0"/>
          </a:p>
        </p:txBody>
      </p:sp>
      <p:sp>
        <p:nvSpPr>
          <p:cNvPr id="5" name="Footer Placeholder 4">
            <a:extLst>
              <a:ext uri="{FF2B5EF4-FFF2-40B4-BE49-F238E27FC236}">
                <a16:creationId xmlns:a16="http://schemas.microsoft.com/office/drawing/2014/main" id="{FD09524D-3AEF-95D3-F104-78D1494DF2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E6E114-82B0-EF5C-B655-11D600012FD7}"/>
              </a:ext>
            </a:extLst>
          </p:cNvPr>
          <p:cNvSpPr>
            <a:spLocks noGrp="1"/>
          </p:cNvSpPr>
          <p:nvPr>
            <p:ph type="sldNum" sz="quarter" idx="12"/>
          </p:nvPr>
        </p:nvSpPr>
        <p:spPr/>
        <p:txBody>
          <a:bodyPr/>
          <a:lstStyle/>
          <a:p>
            <a:fld id="{4744CF3D-1008-49F1-AE8C-E3F8963CE750}" type="slidenum">
              <a:rPr lang="en-US" smtClean="0"/>
              <a:t>‹#›</a:t>
            </a:fld>
            <a:endParaRPr lang="en-US" dirty="0"/>
          </a:p>
        </p:txBody>
      </p:sp>
    </p:spTree>
    <p:extLst>
      <p:ext uri="{BB962C8B-B14F-4D97-AF65-F5344CB8AC3E}">
        <p14:creationId xmlns:p14="http://schemas.microsoft.com/office/powerpoint/2010/main" val="1872988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59" name="Google Shape;59;p14"/>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9334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457200" y="1420284"/>
            <a:ext cx="5181600" cy="9800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914400" y="2590800"/>
            <a:ext cx="4267200" cy="1168400"/>
          </a:xfrm>
          <a:prstGeom prst="rect">
            <a:avLst/>
          </a:prstGeom>
          <a:noFill/>
          <a:ln>
            <a:noFill/>
          </a:ln>
        </p:spPr>
        <p:txBody>
          <a:bodyPr spcFirstLastPara="1" wrap="square" lIns="45725" tIns="22850" rIns="45725" bIns="22850" anchor="t" anchorCtr="0">
            <a:normAutofit/>
          </a:bodyPr>
          <a:lstStyle>
            <a:lvl1pPr lvl="0" algn="ctr" rtl="0">
              <a:lnSpc>
                <a:spcPct val="100000"/>
              </a:lnSpc>
              <a:spcBef>
                <a:spcPts val="400"/>
              </a:spcBef>
              <a:spcAft>
                <a:spcPts val="0"/>
              </a:spcAft>
              <a:buClr>
                <a:srgbClr val="888888"/>
              </a:buClr>
              <a:buSzPts val="1600"/>
              <a:buNone/>
              <a:defRPr>
                <a:solidFill>
                  <a:srgbClr val="888888"/>
                </a:solidFill>
              </a:defRPr>
            </a:lvl1pPr>
            <a:lvl2pPr lvl="1" algn="ctr" rtl="0">
              <a:lnSpc>
                <a:spcPct val="100000"/>
              </a:lnSpc>
              <a:spcBef>
                <a:spcPts val="400"/>
              </a:spcBef>
              <a:spcAft>
                <a:spcPts val="0"/>
              </a:spcAft>
              <a:buClr>
                <a:srgbClr val="888888"/>
              </a:buClr>
              <a:buSzPts val="1400"/>
              <a:buNone/>
              <a:defRPr>
                <a:solidFill>
                  <a:srgbClr val="888888"/>
                </a:solidFill>
              </a:defRPr>
            </a:lvl2pPr>
            <a:lvl3pPr lvl="2" algn="ctr" rtl="0">
              <a:lnSpc>
                <a:spcPct val="100000"/>
              </a:lnSpc>
              <a:spcBef>
                <a:spcPts val="267"/>
              </a:spcBef>
              <a:spcAft>
                <a:spcPts val="0"/>
              </a:spcAft>
              <a:buClr>
                <a:srgbClr val="888888"/>
              </a:buClr>
              <a:buSzPts val="1200"/>
              <a:buNone/>
              <a:defRPr>
                <a:solidFill>
                  <a:srgbClr val="888888"/>
                </a:solidFill>
              </a:defRPr>
            </a:lvl3pPr>
            <a:lvl4pPr lvl="3" algn="ctr" rtl="0">
              <a:lnSpc>
                <a:spcPct val="100000"/>
              </a:lnSpc>
              <a:spcBef>
                <a:spcPts val="267"/>
              </a:spcBef>
              <a:spcAft>
                <a:spcPts val="0"/>
              </a:spcAft>
              <a:buClr>
                <a:srgbClr val="888888"/>
              </a:buClr>
              <a:buSzPts val="1000"/>
              <a:buNone/>
              <a:defRPr>
                <a:solidFill>
                  <a:srgbClr val="888888"/>
                </a:solidFill>
              </a:defRPr>
            </a:lvl4pPr>
            <a:lvl5pPr lvl="4" algn="ctr" rtl="0">
              <a:lnSpc>
                <a:spcPct val="100000"/>
              </a:lnSpc>
              <a:spcBef>
                <a:spcPts val="267"/>
              </a:spcBef>
              <a:spcAft>
                <a:spcPts val="0"/>
              </a:spcAft>
              <a:buClr>
                <a:srgbClr val="888888"/>
              </a:buClr>
              <a:buSzPts val="1000"/>
              <a:buNone/>
              <a:defRPr>
                <a:solidFill>
                  <a:srgbClr val="888888"/>
                </a:solidFill>
              </a:defRPr>
            </a:lvl5pPr>
            <a:lvl6pPr lvl="5" algn="ctr" rtl="0">
              <a:lnSpc>
                <a:spcPct val="100000"/>
              </a:lnSpc>
              <a:spcBef>
                <a:spcPts val="267"/>
              </a:spcBef>
              <a:spcAft>
                <a:spcPts val="0"/>
              </a:spcAft>
              <a:buClr>
                <a:srgbClr val="888888"/>
              </a:buClr>
              <a:buSzPts val="1000"/>
              <a:buNone/>
              <a:defRPr>
                <a:solidFill>
                  <a:srgbClr val="888888"/>
                </a:solidFill>
              </a:defRPr>
            </a:lvl6pPr>
            <a:lvl7pPr lvl="6" algn="ctr" rtl="0">
              <a:lnSpc>
                <a:spcPct val="100000"/>
              </a:lnSpc>
              <a:spcBef>
                <a:spcPts val="267"/>
              </a:spcBef>
              <a:spcAft>
                <a:spcPts val="0"/>
              </a:spcAft>
              <a:buClr>
                <a:srgbClr val="888888"/>
              </a:buClr>
              <a:buSzPts val="1000"/>
              <a:buNone/>
              <a:defRPr>
                <a:solidFill>
                  <a:srgbClr val="888888"/>
                </a:solidFill>
              </a:defRPr>
            </a:lvl7pPr>
            <a:lvl8pPr lvl="7" algn="ctr" rtl="0">
              <a:lnSpc>
                <a:spcPct val="100000"/>
              </a:lnSpc>
              <a:spcBef>
                <a:spcPts val="267"/>
              </a:spcBef>
              <a:spcAft>
                <a:spcPts val="0"/>
              </a:spcAft>
              <a:buClr>
                <a:srgbClr val="888888"/>
              </a:buClr>
              <a:buSzPts val="1000"/>
              <a:buNone/>
              <a:defRPr>
                <a:solidFill>
                  <a:srgbClr val="888888"/>
                </a:solidFill>
              </a:defRPr>
            </a:lvl8pPr>
            <a:lvl9pPr lvl="8" algn="ctr" rtl="0">
              <a:lnSpc>
                <a:spcPct val="100000"/>
              </a:lnSpc>
              <a:spcBef>
                <a:spcPts val="267"/>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5" name="Google Shape;65;p15"/>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0953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304800" y="1066800"/>
            <a:ext cx="5486400" cy="3017600"/>
          </a:xfrm>
          <a:prstGeom prst="rect">
            <a:avLst/>
          </a:prstGeom>
          <a:noFill/>
          <a:ln>
            <a:noFill/>
          </a:ln>
        </p:spPr>
        <p:txBody>
          <a:bodyPr spcFirstLastPara="1" wrap="square" lIns="45725" tIns="22850" rIns="45725" bIns="22850" anchor="t" anchorCtr="0">
            <a:normAutofit/>
          </a:bodyPr>
          <a:lstStyle>
            <a:lvl1pPr marL="609585" lvl="0" indent="-380990" algn="l" rtl="0">
              <a:lnSpc>
                <a:spcPct val="100000"/>
              </a:lnSpc>
              <a:spcBef>
                <a:spcPts val="267"/>
              </a:spcBef>
              <a:spcAft>
                <a:spcPts val="0"/>
              </a:spcAft>
              <a:buClr>
                <a:schemeClr val="dk1"/>
              </a:buClr>
              <a:buSzPts val="900"/>
              <a:buChar char="•"/>
              <a:defRPr/>
            </a:lvl1pPr>
            <a:lvl2pPr marL="1219170" lvl="1" indent="-380990" algn="l" rtl="0">
              <a:lnSpc>
                <a:spcPct val="100000"/>
              </a:lnSpc>
              <a:spcBef>
                <a:spcPts val="267"/>
              </a:spcBef>
              <a:spcAft>
                <a:spcPts val="0"/>
              </a:spcAft>
              <a:buClr>
                <a:schemeClr val="dk1"/>
              </a:buClr>
              <a:buSzPts val="900"/>
              <a:buChar char="–"/>
              <a:defRPr/>
            </a:lvl2pPr>
            <a:lvl3pPr marL="1828754" lvl="2" indent="-380990" algn="l" rtl="0">
              <a:lnSpc>
                <a:spcPct val="100000"/>
              </a:lnSpc>
              <a:spcBef>
                <a:spcPts val="267"/>
              </a:spcBef>
              <a:spcAft>
                <a:spcPts val="0"/>
              </a:spcAft>
              <a:buClr>
                <a:schemeClr val="dk1"/>
              </a:buClr>
              <a:buSzPts val="900"/>
              <a:buChar char="•"/>
              <a:defRPr/>
            </a:lvl3pPr>
            <a:lvl4pPr marL="2438339" lvl="3" indent="-380990" algn="l" rtl="0">
              <a:lnSpc>
                <a:spcPct val="100000"/>
              </a:lnSpc>
              <a:spcBef>
                <a:spcPts val="267"/>
              </a:spcBef>
              <a:spcAft>
                <a:spcPts val="0"/>
              </a:spcAft>
              <a:buClr>
                <a:schemeClr val="dk1"/>
              </a:buClr>
              <a:buSzPts val="900"/>
              <a:buChar char="–"/>
              <a:defRPr/>
            </a:lvl4pPr>
            <a:lvl5pPr marL="3047924" lvl="4" indent="-380990" algn="l" rtl="0">
              <a:lnSpc>
                <a:spcPct val="100000"/>
              </a:lnSpc>
              <a:spcBef>
                <a:spcPts val="267"/>
              </a:spcBef>
              <a:spcAft>
                <a:spcPts val="0"/>
              </a:spcAft>
              <a:buClr>
                <a:schemeClr val="dk1"/>
              </a:buClr>
              <a:buSzPts val="900"/>
              <a:buChar char="»"/>
              <a:defRPr/>
            </a:lvl5pPr>
            <a:lvl6pPr marL="3657509" lvl="5" indent="-380990" algn="l" rtl="0">
              <a:lnSpc>
                <a:spcPct val="100000"/>
              </a:lnSpc>
              <a:spcBef>
                <a:spcPts val="267"/>
              </a:spcBef>
              <a:spcAft>
                <a:spcPts val="0"/>
              </a:spcAft>
              <a:buClr>
                <a:schemeClr val="dk1"/>
              </a:buClr>
              <a:buSzPts val="900"/>
              <a:buChar char="•"/>
              <a:defRPr/>
            </a:lvl6pPr>
            <a:lvl7pPr marL="4267093" lvl="6" indent="-380990" algn="l" rtl="0">
              <a:lnSpc>
                <a:spcPct val="100000"/>
              </a:lnSpc>
              <a:spcBef>
                <a:spcPts val="267"/>
              </a:spcBef>
              <a:spcAft>
                <a:spcPts val="0"/>
              </a:spcAft>
              <a:buClr>
                <a:schemeClr val="dk1"/>
              </a:buClr>
              <a:buSzPts val="900"/>
              <a:buChar char="•"/>
              <a:defRPr/>
            </a:lvl7pPr>
            <a:lvl8pPr marL="4876678" lvl="7" indent="-380990" algn="l" rtl="0">
              <a:lnSpc>
                <a:spcPct val="100000"/>
              </a:lnSpc>
              <a:spcBef>
                <a:spcPts val="267"/>
              </a:spcBef>
              <a:spcAft>
                <a:spcPts val="0"/>
              </a:spcAft>
              <a:buClr>
                <a:schemeClr val="dk1"/>
              </a:buClr>
              <a:buSzPts val="900"/>
              <a:buChar char="•"/>
              <a:defRPr/>
            </a:lvl8pPr>
            <a:lvl9pPr marL="5486263" lvl="8" indent="-380990" algn="l" rtl="0">
              <a:lnSpc>
                <a:spcPct val="100000"/>
              </a:lnSpc>
              <a:spcBef>
                <a:spcPts val="267"/>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1" name="Google Shape;71;p16"/>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2861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81541" y="2937933"/>
            <a:ext cx="5181600" cy="908000"/>
          </a:xfrm>
          <a:prstGeom prst="rect">
            <a:avLst/>
          </a:prstGeom>
          <a:noFill/>
          <a:ln>
            <a:noFill/>
          </a:ln>
        </p:spPr>
        <p:txBody>
          <a:bodyPr spcFirstLastPara="1" wrap="square" lIns="45725" tIns="22850" rIns="45725" bIns="22850" anchor="t" anchorCtr="0">
            <a:normAutofit/>
          </a:bodyPr>
          <a:lstStyle>
            <a:lvl1pPr lvl="0" algn="l" rtl="0">
              <a:lnSpc>
                <a:spcPct val="100000"/>
              </a:lnSpc>
              <a:spcBef>
                <a:spcPts val="0"/>
              </a:spcBef>
              <a:spcAft>
                <a:spcPts val="0"/>
              </a:spcAft>
              <a:buClr>
                <a:schemeClr val="dk1"/>
              </a:buClr>
              <a:buSzPts val="2000"/>
              <a:buFont typeface="Calibri"/>
              <a:buNone/>
              <a:defRPr sz="2667" b="1" cap="none"/>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481541" y="1937809"/>
            <a:ext cx="5181600" cy="1000400"/>
          </a:xfrm>
          <a:prstGeom prst="rect">
            <a:avLst/>
          </a:prstGeom>
          <a:noFill/>
          <a:ln>
            <a:noFill/>
          </a:ln>
        </p:spPr>
        <p:txBody>
          <a:bodyPr spcFirstLastPara="1" wrap="square" lIns="45725" tIns="22850" rIns="45725" bIns="22850" anchor="b" anchorCtr="0">
            <a:normAutofit/>
          </a:bodyPr>
          <a:lstStyle>
            <a:lvl1pPr marL="609585" lvl="0" indent="-304792" algn="l" rtl="0">
              <a:lnSpc>
                <a:spcPct val="100000"/>
              </a:lnSpc>
              <a:spcBef>
                <a:spcPts val="267"/>
              </a:spcBef>
              <a:spcAft>
                <a:spcPts val="0"/>
              </a:spcAft>
              <a:buClr>
                <a:srgbClr val="888888"/>
              </a:buClr>
              <a:buSzPts val="1000"/>
              <a:buNone/>
              <a:defRPr sz="1333">
                <a:solidFill>
                  <a:srgbClr val="888888"/>
                </a:solidFill>
              </a:defRPr>
            </a:lvl1pPr>
            <a:lvl2pPr marL="1219170" lvl="1" indent="-304792" algn="l" rtl="0">
              <a:lnSpc>
                <a:spcPct val="100000"/>
              </a:lnSpc>
              <a:spcBef>
                <a:spcPts val="267"/>
              </a:spcBef>
              <a:spcAft>
                <a:spcPts val="0"/>
              </a:spcAft>
              <a:buClr>
                <a:srgbClr val="888888"/>
              </a:buClr>
              <a:buSzPts val="900"/>
              <a:buNone/>
              <a:defRPr sz="1200">
                <a:solidFill>
                  <a:srgbClr val="888888"/>
                </a:solidFill>
              </a:defRPr>
            </a:lvl2pPr>
            <a:lvl3pPr marL="1828754" lvl="2" indent="-304792" algn="l" rtl="0">
              <a:lnSpc>
                <a:spcPct val="100000"/>
              </a:lnSpc>
              <a:spcBef>
                <a:spcPts val="267"/>
              </a:spcBef>
              <a:spcAft>
                <a:spcPts val="0"/>
              </a:spcAft>
              <a:buClr>
                <a:srgbClr val="888888"/>
              </a:buClr>
              <a:buSzPts val="800"/>
              <a:buNone/>
              <a:defRPr sz="1067">
                <a:solidFill>
                  <a:srgbClr val="888888"/>
                </a:solidFill>
              </a:defRPr>
            </a:lvl3pPr>
            <a:lvl4pPr marL="2438339" lvl="3" indent="-304792" algn="l" rtl="0">
              <a:lnSpc>
                <a:spcPct val="100000"/>
              </a:lnSpc>
              <a:spcBef>
                <a:spcPts val="133"/>
              </a:spcBef>
              <a:spcAft>
                <a:spcPts val="0"/>
              </a:spcAft>
              <a:buClr>
                <a:srgbClr val="888888"/>
              </a:buClr>
              <a:buSzPts val="700"/>
              <a:buNone/>
              <a:defRPr sz="933">
                <a:solidFill>
                  <a:srgbClr val="888888"/>
                </a:solidFill>
              </a:defRPr>
            </a:lvl4pPr>
            <a:lvl5pPr marL="3047924" lvl="4" indent="-304792" algn="l" rtl="0">
              <a:lnSpc>
                <a:spcPct val="100000"/>
              </a:lnSpc>
              <a:spcBef>
                <a:spcPts val="133"/>
              </a:spcBef>
              <a:spcAft>
                <a:spcPts val="0"/>
              </a:spcAft>
              <a:buClr>
                <a:srgbClr val="888888"/>
              </a:buClr>
              <a:buSzPts val="700"/>
              <a:buNone/>
              <a:defRPr sz="933">
                <a:solidFill>
                  <a:srgbClr val="888888"/>
                </a:solidFill>
              </a:defRPr>
            </a:lvl5pPr>
            <a:lvl6pPr marL="3657509" lvl="5" indent="-304792" algn="l" rtl="0">
              <a:lnSpc>
                <a:spcPct val="100000"/>
              </a:lnSpc>
              <a:spcBef>
                <a:spcPts val="133"/>
              </a:spcBef>
              <a:spcAft>
                <a:spcPts val="0"/>
              </a:spcAft>
              <a:buClr>
                <a:srgbClr val="888888"/>
              </a:buClr>
              <a:buSzPts val="700"/>
              <a:buNone/>
              <a:defRPr sz="933">
                <a:solidFill>
                  <a:srgbClr val="888888"/>
                </a:solidFill>
              </a:defRPr>
            </a:lvl6pPr>
            <a:lvl7pPr marL="4267093" lvl="6" indent="-304792" algn="l" rtl="0">
              <a:lnSpc>
                <a:spcPct val="100000"/>
              </a:lnSpc>
              <a:spcBef>
                <a:spcPts val="133"/>
              </a:spcBef>
              <a:spcAft>
                <a:spcPts val="0"/>
              </a:spcAft>
              <a:buClr>
                <a:srgbClr val="888888"/>
              </a:buClr>
              <a:buSzPts val="700"/>
              <a:buNone/>
              <a:defRPr sz="933">
                <a:solidFill>
                  <a:srgbClr val="888888"/>
                </a:solidFill>
              </a:defRPr>
            </a:lvl7pPr>
            <a:lvl8pPr marL="4876678" lvl="7" indent="-304792" algn="l" rtl="0">
              <a:lnSpc>
                <a:spcPct val="100000"/>
              </a:lnSpc>
              <a:spcBef>
                <a:spcPts val="133"/>
              </a:spcBef>
              <a:spcAft>
                <a:spcPts val="0"/>
              </a:spcAft>
              <a:buClr>
                <a:srgbClr val="888888"/>
              </a:buClr>
              <a:buSzPts val="700"/>
              <a:buNone/>
              <a:defRPr sz="933">
                <a:solidFill>
                  <a:srgbClr val="888888"/>
                </a:solidFill>
              </a:defRPr>
            </a:lvl8pPr>
            <a:lvl9pPr marL="5486263" lvl="8" indent="-304792" algn="l" rtl="0">
              <a:lnSpc>
                <a:spcPct val="100000"/>
              </a:lnSpc>
              <a:spcBef>
                <a:spcPts val="133"/>
              </a:spcBef>
              <a:spcAft>
                <a:spcPts val="0"/>
              </a:spcAft>
              <a:buClr>
                <a:srgbClr val="888888"/>
              </a:buClr>
              <a:buSzPts val="700"/>
              <a:buNone/>
              <a:defRPr sz="933">
                <a:solidFill>
                  <a:srgbClr val="888888"/>
                </a:solidFill>
              </a:defRPr>
            </a:lvl9pPr>
          </a:lstStyle>
          <a:p>
            <a:endParaRPr/>
          </a:p>
        </p:txBody>
      </p:sp>
      <p:sp>
        <p:nvSpPr>
          <p:cNvPr id="75" name="Google Shape;75;p17"/>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77" name="Google Shape;77;p17"/>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38024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304800" y="1066800"/>
            <a:ext cx="2692400" cy="3017600"/>
          </a:xfrm>
          <a:prstGeom prst="rect">
            <a:avLst/>
          </a:prstGeom>
          <a:noFill/>
          <a:ln>
            <a:noFill/>
          </a:ln>
        </p:spPr>
        <p:txBody>
          <a:bodyPr spcFirstLastPara="1" wrap="square" lIns="45725" tIns="22850" rIns="45725" bIns="22850" anchor="t" anchorCtr="0">
            <a:normAutofit/>
          </a:bodyPr>
          <a:lstStyle>
            <a:lvl1pPr marL="609585" lvl="0" indent="-423323" algn="l" rtl="0">
              <a:lnSpc>
                <a:spcPct val="100000"/>
              </a:lnSpc>
              <a:spcBef>
                <a:spcPts val="400"/>
              </a:spcBef>
              <a:spcAft>
                <a:spcPts val="0"/>
              </a:spcAft>
              <a:buClr>
                <a:schemeClr val="dk1"/>
              </a:buClr>
              <a:buSzPts val="1400"/>
              <a:buChar char="•"/>
              <a:defRPr sz="1867"/>
            </a:lvl1pPr>
            <a:lvl2pPr marL="1219170" lvl="1" indent="-406390" algn="l" rtl="0">
              <a:lnSpc>
                <a:spcPct val="100000"/>
              </a:lnSpc>
              <a:spcBef>
                <a:spcPts val="267"/>
              </a:spcBef>
              <a:spcAft>
                <a:spcPts val="0"/>
              </a:spcAft>
              <a:buClr>
                <a:schemeClr val="dk1"/>
              </a:buClr>
              <a:buSzPts val="1200"/>
              <a:buChar char="–"/>
              <a:defRPr sz="1600"/>
            </a:lvl2pPr>
            <a:lvl3pPr marL="1828754" lvl="2" indent="-389457" algn="l" rtl="0">
              <a:lnSpc>
                <a:spcPct val="100000"/>
              </a:lnSpc>
              <a:spcBef>
                <a:spcPts val="267"/>
              </a:spcBef>
              <a:spcAft>
                <a:spcPts val="0"/>
              </a:spcAft>
              <a:buClr>
                <a:schemeClr val="dk1"/>
              </a:buClr>
              <a:buSzPts val="1000"/>
              <a:buChar char="•"/>
              <a:defRPr sz="1333"/>
            </a:lvl3pPr>
            <a:lvl4pPr marL="2438339" lvl="3" indent="-380990" algn="l" rtl="0">
              <a:lnSpc>
                <a:spcPct val="100000"/>
              </a:lnSpc>
              <a:spcBef>
                <a:spcPts val="267"/>
              </a:spcBef>
              <a:spcAft>
                <a:spcPts val="0"/>
              </a:spcAft>
              <a:buClr>
                <a:schemeClr val="dk1"/>
              </a:buClr>
              <a:buSzPts val="900"/>
              <a:buChar char="–"/>
              <a:defRPr sz="1200"/>
            </a:lvl4pPr>
            <a:lvl5pPr marL="3047924" lvl="4" indent="-380990" algn="l" rtl="0">
              <a:lnSpc>
                <a:spcPct val="100000"/>
              </a:lnSpc>
              <a:spcBef>
                <a:spcPts val="267"/>
              </a:spcBef>
              <a:spcAft>
                <a:spcPts val="0"/>
              </a:spcAft>
              <a:buClr>
                <a:schemeClr val="dk1"/>
              </a:buClr>
              <a:buSzPts val="900"/>
              <a:buChar char="»"/>
              <a:defRPr sz="1200"/>
            </a:lvl5pPr>
            <a:lvl6pPr marL="3657509" lvl="5" indent="-380990" algn="l" rtl="0">
              <a:lnSpc>
                <a:spcPct val="100000"/>
              </a:lnSpc>
              <a:spcBef>
                <a:spcPts val="267"/>
              </a:spcBef>
              <a:spcAft>
                <a:spcPts val="0"/>
              </a:spcAft>
              <a:buClr>
                <a:schemeClr val="dk1"/>
              </a:buClr>
              <a:buSzPts val="900"/>
              <a:buChar char="•"/>
              <a:defRPr sz="1200"/>
            </a:lvl6pPr>
            <a:lvl7pPr marL="4267093" lvl="6" indent="-380990" algn="l" rtl="0">
              <a:lnSpc>
                <a:spcPct val="100000"/>
              </a:lnSpc>
              <a:spcBef>
                <a:spcPts val="267"/>
              </a:spcBef>
              <a:spcAft>
                <a:spcPts val="0"/>
              </a:spcAft>
              <a:buClr>
                <a:schemeClr val="dk1"/>
              </a:buClr>
              <a:buSzPts val="900"/>
              <a:buChar char="•"/>
              <a:defRPr sz="1200"/>
            </a:lvl7pPr>
            <a:lvl8pPr marL="4876678" lvl="7" indent="-380990" algn="l" rtl="0">
              <a:lnSpc>
                <a:spcPct val="100000"/>
              </a:lnSpc>
              <a:spcBef>
                <a:spcPts val="267"/>
              </a:spcBef>
              <a:spcAft>
                <a:spcPts val="0"/>
              </a:spcAft>
              <a:buClr>
                <a:schemeClr val="dk1"/>
              </a:buClr>
              <a:buSzPts val="900"/>
              <a:buChar char="•"/>
              <a:defRPr sz="1200"/>
            </a:lvl8pPr>
            <a:lvl9pPr marL="5486263" lvl="8" indent="-380990" algn="l" rtl="0">
              <a:lnSpc>
                <a:spcPct val="100000"/>
              </a:lnSpc>
              <a:spcBef>
                <a:spcPts val="267"/>
              </a:spcBef>
              <a:spcAft>
                <a:spcPts val="0"/>
              </a:spcAft>
              <a:buClr>
                <a:schemeClr val="dk1"/>
              </a:buClr>
              <a:buSzPts val="900"/>
              <a:buChar char="•"/>
              <a:defRPr sz="1200"/>
            </a:lvl9pPr>
          </a:lstStyle>
          <a:p>
            <a:endParaRPr/>
          </a:p>
        </p:txBody>
      </p:sp>
      <p:sp>
        <p:nvSpPr>
          <p:cNvPr id="81" name="Google Shape;81;p18"/>
          <p:cNvSpPr txBox="1">
            <a:spLocks noGrp="1"/>
          </p:cNvSpPr>
          <p:nvPr>
            <p:ph type="body" idx="2"/>
          </p:nvPr>
        </p:nvSpPr>
        <p:spPr>
          <a:xfrm>
            <a:off x="3098800" y="1066800"/>
            <a:ext cx="2692400" cy="3017600"/>
          </a:xfrm>
          <a:prstGeom prst="rect">
            <a:avLst/>
          </a:prstGeom>
          <a:noFill/>
          <a:ln>
            <a:noFill/>
          </a:ln>
        </p:spPr>
        <p:txBody>
          <a:bodyPr spcFirstLastPara="1" wrap="square" lIns="45725" tIns="22850" rIns="45725" bIns="22850" anchor="t" anchorCtr="0">
            <a:normAutofit/>
          </a:bodyPr>
          <a:lstStyle>
            <a:lvl1pPr marL="609585" lvl="0" indent="-423323" algn="l" rtl="0">
              <a:lnSpc>
                <a:spcPct val="100000"/>
              </a:lnSpc>
              <a:spcBef>
                <a:spcPts val="400"/>
              </a:spcBef>
              <a:spcAft>
                <a:spcPts val="0"/>
              </a:spcAft>
              <a:buClr>
                <a:schemeClr val="dk1"/>
              </a:buClr>
              <a:buSzPts val="1400"/>
              <a:buChar char="•"/>
              <a:defRPr sz="1867"/>
            </a:lvl1pPr>
            <a:lvl2pPr marL="1219170" lvl="1" indent="-406390" algn="l" rtl="0">
              <a:lnSpc>
                <a:spcPct val="100000"/>
              </a:lnSpc>
              <a:spcBef>
                <a:spcPts val="267"/>
              </a:spcBef>
              <a:spcAft>
                <a:spcPts val="0"/>
              </a:spcAft>
              <a:buClr>
                <a:schemeClr val="dk1"/>
              </a:buClr>
              <a:buSzPts val="1200"/>
              <a:buChar char="–"/>
              <a:defRPr sz="1600"/>
            </a:lvl2pPr>
            <a:lvl3pPr marL="1828754" lvl="2" indent="-389457" algn="l" rtl="0">
              <a:lnSpc>
                <a:spcPct val="100000"/>
              </a:lnSpc>
              <a:spcBef>
                <a:spcPts val="267"/>
              </a:spcBef>
              <a:spcAft>
                <a:spcPts val="0"/>
              </a:spcAft>
              <a:buClr>
                <a:schemeClr val="dk1"/>
              </a:buClr>
              <a:buSzPts val="1000"/>
              <a:buChar char="•"/>
              <a:defRPr sz="1333"/>
            </a:lvl3pPr>
            <a:lvl4pPr marL="2438339" lvl="3" indent="-380990" algn="l" rtl="0">
              <a:lnSpc>
                <a:spcPct val="100000"/>
              </a:lnSpc>
              <a:spcBef>
                <a:spcPts val="267"/>
              </a:spcBef>
              <a:spcAft>
                <a:spcPts val="0"/>
              </a:spcAft>
              <a:buClr>
                <a:schemeClr val="dk1"/>
              </a:buClr>
              <a:buSzPts val="900"/>
              <a:buChar char="–"/>
              <a:defRPr sz="1200"/>
            </a:lvl4pPr>
            <a:lvl5pPr marL="3047924" lvl="4" indent="-380990" algn="l" rtl="0">
              <a:lnSpc>
                <a:spcPct val="100000"/>
              </a:lnSpc>
              <a:spcBef>
                <a:spcPts val="267"/>
              </a:spcBef>
              <a:spcAft>
                <a:spcPts val="0"/>
              </a:spcAft>
              <a:buClr>
                <a:schemeClr val="dk1"/>
              </a:buClr>
              <a:buSzPts val="900"/>
              <a:buChar char="»"/>
              <a:defRPr sz="1200"/>
            </a:lvl5pPr>
            <a:lvl6pPr marL="3657509" lvl="5" indent="-380990" algn="l" rtl="0">
              <a:lnSpc>
                <a:spcPct val="100000"/>
              </a:lnSpc>
              <a:spcBef>
                <a:spcPts val="267"/>
              </a:spcBef>
              <a:spcAft>
                <a:spcPts val="0"/>
              </a:spcAft>
              <a:buClr>
                <a:schemeClr val="dk1"/>
              </a:buClr>
              <a:buSzPts val="900"/>
              <a:buChar char="•"/>
              <a:defRPr sz="1200"/>
            </a:lvl6pPr>
            <a:lvl7pPr marL="4267093" lvl="6" indent="-380990" algn="l" rtl="0">
              <a:lnSpc>
                <a:spcPct val="100000"/>
              </a:lnSpc>
              <a:spcBef>
                <a:spcPts val="267"/>
              </a:spcBef>
              <a:spcAft>
                <a:spcPts val="0"/>
              </a:spcAft>
              <a:buClr>
                <a:schemeClr val="dk1"/>
              </a:buClr>
              <a:buSzPts val="900"/>
              <a:buChar char="•"/>
              <a:defRPr sz="1200"/>
            </a:lvl7pPr>
            <a:lvl8pPr marL="4876678" lvl="7" indent="-380990" algn="l" rtl="0">
              <a:lnSpc>
                <a:spcPct val="100000"/>
              </a:lnSpc>
              <a:spcBef>
                <a:spcPts val="267"/>
              </a:spcBef>
              <a:spcAft>
                <a:spcPts val="0"/>
              </a:spcAft>
              <a:buClr>
                <a:schemeClr val="dk1"/>
              </a:buClr>
              <a:buSzPts val="900"/>
              <a:buChar char="•"/>
              <a:defRPr sz="1200"/>
            </a:lvl8pPr>
            <a:lvl9pPr marL="5486263" lvl="8" indent="-380990" algn="l" rtl="0">
              <a:lnSpc>
                <a:spcPct val="100000"/>
              </a:lnSpc>
              <a:spcBef>
                <a:spcPts val="267"/>
              </a:spcBef>
              <a:spcAft>
                <a:spcPts val="0"/>
              </a:spcAft>
              <a:buClr>
                <a:schemeClr val="dk1"/>
              </a:buClr>
              <a:buSzPts val="900"/>
              <a:buChar char="•"/>
              <a:defRPr sz="1200"/>
            </a:lvl9pPr>
          </a:lstStyle>
          <a:p>
            <a:endParaRPr/>
          </a:p>
        </p:txBody>
      </p:sp>
      <p:sp>
        <p:nvSpPr>
          <p:cNvPr id="82" name="Google Shape;82;p18"/>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4" name="Google Shape;84;p18"/>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27000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2200"/>
              <a:buFont typeface="Calibri"/>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304800" y="1023408"/>
            <a:ext cx="2693600" cy="426800"/>
          </a:xfrm>
          <a:prstGeom prst="rect">
            <a:avLst/>
          </a:prstGeom>
          <a:noFill/>
          <a:ln>
            <a:noFill/>
          </a:ln>
        </p:spPr>
        <p:txBody>
          <a:bodyPr spcFirstLastPara="1" wrap="square" lIns="45725" tIns="22850" rIns="45725" bIns="22850" anchor="b" anchorCtr="0">
            <a:normAutofit/>
          </a:bodyPr>
          <a:lstStyle>
            <a:lvl1pPr marL="609585" lvl="0" indent="-304792" algn="l" rtl="0">
              <a:lnSpc>
                <a:spcPct val="100000"/>
              </a:lnSpc>
              <a:spcBef>
                <a:spcPts val="267"/>
              </a:spcBef>
              <a:spcAft>
                <a:spcPts val="0"/>
              </a:spcAft>
              <a:buClr>
                <a:schemeClr val="dk1"/>
              </a:buClr>
              <a:buSzPts val="1200"/>
              <a:buNone/>
              <a:defRPr sz="1600" b="1"/>
            </a:lvl1pPr>
            <a:lvl2pPr marL="1219170" lvl="1" indent="-304792" algn="l" rtl="0">
              <a:lnSpc>
                <a:spcPct val="100000"/>
              </a:lnSpc>
              <a:spcBef>
                <a:spcPts val="267"/>
              </a:spcBef>
              <a:spcAft>
                <a:spcPts val="0"/>
              </a:spcAft>
              <a:buClr>
                <a:schemeClr val="dk1"/>
              </a:buClr>
              <a:buSzPts val="1000"/>
              <a:buNone/>
              <a:defRPr sz="1333" b="1"/>
            </a:lvl2pPr>
            <a:lvl3pPr marL="1828754" lvl="2" indent="-304792" algn="l" rtl="0">
              <a:lnSpc>
                <a:spcPct val="100000"/>
              </a:lnSpc>
              <a:spcBef>
                <a:spcPts val="267"/>
              </a:spcBef>
              <a:spcAft>
                <a:spcPts val="0"/>
              </a:spcAft>
              <a:buClr>
                <a:schemeClr val="dk1"/>
              </a:buClr>
              <a:buSzPts val="900"/>
              <a:buNone/>
              <a:defRPr sz="1200" b="1"/>
            </a:lvl3pPr>
            <a:lvl4pPr marL="2438339" lvl="3" indent="-304792" algn="l" rtl="0">
              <a:lnSpc>
                <a:spcPct val="100000"/>
              </a:lnSpc>
              <a:spcBef>
                <a:spcPts val="267"/>
              </a:spcBef>
              <a:spcAft>
                <a:spcPts val="0"/>
              </a:spcAft>
              <a:buClr>
                <a:schemeClr val="dk1"/>
              </a:buClr>
              <a:buSzPts val="800"/>
              <a:buNone/>
              <a:defRPr sz="1067" b="1"/>
            </a:lvl4pPr>
            <a:lvl5pPr marL="3047924" lvl="4" indent="-304792" algn="l" rtl="0">
              <a:lnSpc>
                <a:spcPct val="100000"/>
              </a:lnSpc>
              <a:spcBef>
                <a:spcPts val="267"/>
              </a:spcBef>
              <a:spcAft>
                <a:spcPts val="0"/>
              </a:spcAft>
              <a:buClr>
                <a:schemeClr val="dk1"/>
              </a:buClr>
              <a:buSzPts val="800"/>
              <a:buNone/>
              <a:defRPr sz="1067" b="1"/>
            </a:lvl5pPr>
            <a:lvl6pPr marL="3657509" lvl="5" indent="-304792" algn="l" rtl="0">
              <a:lnSpc>
                <a:spcPct val="100000"/>
              </a:lnSpc>
              <a:spcBef>
                <a:spcPts val="267"/>
              </a:spcBef>
              <a:spcAft>
                <a:spcPts val="0"/>
              </a:spcAft>
              <a:buClr>
                <a:schemeClr val="dk1"/>
              </a:buClr>
              <a:buSzPts val="800"/>
              <a:buNone/>
              <a:defRPr sz="1067" b="1"/>
            </a:lvl6pPr>
            <a:lvl7pPr marL="4267093" lvl="6" indent="-304792" algn="l" rtl="0">
              <a:lnSpc>
                <a:spcPct val="100000"/>
              </a:lnSpc>
              <a:spcBef>
                <a:spcPts val="267"/>
              </a:spcBef>
              <a:spcAft>
                <a:spcPts val="0"/>
              </a:spcAft>
              <a:buClr>
                <a:schemeClr val="dk1"/>
              </a:buClr>
              <a:buSzPts val="800"/>
              <a:buNone/>
              <a:defRPr sz="1067" b="1"/>
            </a:lvl7pPr>
            <a:lvl8pPr marL="4876678" lvl="7" indent="-304792" algn="l" rtl="0">
              <a:lnSpc>
                <a:spcPct val="100000"/>
              </a:lnSpc>
              <a:spcBef>
                <a:spcPts val="267"/>
              </a:spcBef>
              <a:spcAft>
                <a:spcPts val="0"/>
              </a:spcAft>
              <a:buClr>
                <a:schemeClr val="dk1"/>
              </a:buClr>
              <a:buSzPts val="800"/>
              <a:buNone/>
              <a:defRPr sz="1067" b="1"/>
            </a:lvl8pPr>
            <a:lvl9pPr marL="5486263" lvl="8" indent="-304792" algn="l" rtl="0">
              <a:lnSpc>
                <a:spcPct val="100000"/>
              </a:lnSpc>
              <a:spcBef>
                <a:spcPts val="267"/>
              </a:spcBef>
              <a:spcAft>
                <a:spcPts val="0"/>
              </a:spcAft>
              <a:buClr>
                <a:schemeClr val="dk1"/>
              </a:buClr>
              <a:buSzPts val="800"/>
              <a:buNone/>
              <a:defRPr sz="1067" b="1"/>
            </a:lvl9pPr>
          </a:lstStyle>
          <a:p>
            <a:endParaRPr/>
          </a:p>
        </p:txBody>
      </p:sp>
      <p:sp>
        <p:nvSpPr>
          <p:cNvPr id="88" name="Google Shape;88;p19"/>
          <p:cNvSpPr txBox="1">
            <a:spLocks noGrp="1"/>
          </p:cNvSpPr>
          <p:nvPr>
            <p:ph type="body" idx="2"/>
          </p:nvPr>
        </p:nvSpPr>
        <p:spPr>
          <a:xfrm>
            <a:off x="304800" y="1449917"/>
            <a:ext cx="2693600" cy="2634400"/>
          </a:xfrm>
          <a:prstGeom prst="rect">
            <a:avLst/>
          </a:prstGeom>
          <a:noFill/>
          <a:ln>
            <a:noFill/>
          </a:ln>
        </p:spPr>
        <p:txBody>
          <a:bodyPr spcFirstLastPara="1" wrap="square" lIns="45725" tIns="22850" rIns="45725" bIns="22850" anchor="t" anchorCtr="0">
            <a:normAutofit/>
          </a:bodyPr>
          <a:lstStyle>
            <a:lvl1pPr marL="609585" lvl="0" indent="-406390" algn="l" rtl="0">
              <a:lnSpc>
                <a:spcPct val="100000"/>
              </a:lnSpc>
              <a:spcBef>
                <a:spcPts val="267"/>
              </a:spcBef>
              <a:spcAft>
                <a:spcPts val="0"/>
              </a:spcAft>
              <a:buClr>
                <a:schemeClr val="dk1"/>
              </a:buClr>
              <a:buSzPts val="1200"/>
              <a:buChar char="•"/>
              <a:defRPr sz="1600"/>
            </a:lvl1pPr>
            <a:lvl2pPr marL="1219170" lvl="1" indent="-389457" algn="l" rtl="0">
              <a:lnSpc>
                <a:spcPct val="100000"/>
              </a:lnSpc>
              <a:spcBef>
                <a:spcPts val="267"/>
              </a:spcBef>
              <a:spcAft>
                <a:spcPts val="0"/>
              </a:spcAft>
              <a:buClr>
                <a:schemeClr val="dk1"/>
              </a:buClr>
              <a:buSzPts val="1000"/>
              <a:buChar char="–"/>
              <a:defRPr sz="1333"/>
            </a:lvl2pPr>
            <a:lvl3pPr marL="1828754" lvl="2" indent="-380990" algn="l" rtl="0">
              <a:lnSpc>
                <a:spcPct val="100000"/>
              </a:lnSpc>
              <a:spcBef>
                <a:spcPts val="267"/>
              </a:spcBef>
              <a:spcAft>
                <a:spcPts val="0"/>
              </a:spcAft>
              <a:buClr>
                <a:schemeClr val="dk1"/>
              </a:buClr>
              <a:buSzPts val="900"/>
              <a:buChar char="•"/>
              <a:defRPr sz="1200"/>
            </a:lvl3pPr>
            <a:lvl4pPr marL="2438339" lvl="3" indent="-372524" algn="l" rtl="0">
              <a:lnSpc>
                <a:spcPct val="100000"/>
              </a:lnSpc>
              <a:spcBef>
                <a:spcPts val="267"/>
              </a:spcBef>
              <a:spcAft>
                <a:spcPts val="0"/>
              </a:spcAft>
              <a:buClr>
                <a:schemeClr val="dk1"/>
              </a:buClr>
              <a:buSzPts val="800"/>
              <a:buChar char="–"/>
              <a:defRPr sz="1067"/>
            </a:lvl4pPr>
            <a:lvl5pPr marL="3047924" lvl="4" indent="-372524" algn="l" rtl="0">
              <a:lnSpc>
                <a:spcPct val="100000"/>
              </a:lnSpc>
              <a:spcBef>
                <a:spcPts val="267"/>
              </a:spcBef>
              <a:spcAft>
                <a:spcPts val="0"/>
              </a:spcAft>
              <a:buClr>
                <a:schemeClr val="dk1"/>
              </a:buClr>
              <a:buSzPts val="800"/>
              <a:buChar char="»"/>
              <a:defRPr sz="1067"/>
            </a:lvl5pPr>
            <a:lvl6pPr marL="3657509" lvl="5" indent="-372524" algn="l" rtl="0">
              <a:lnSpc>
                <a:spcPct val="100000"/>
              </a:lnSpc>
              <a:spcBef>
                <a:spcPts val="267"/>
              </a:spcBef>
              <a:spcAft>
                <a:spcPts val="0"/>
              </a:spcAft>
              <a:buClr>
                <a:schemeClr val="dk1"/>
              </a:buClr>
              <a:buSzPts val="800"/>
              <a:buChar char="•"/>
              <a:defRPr sz="1067"/>
            </a:lvl6pPr>
            <a:lvl7pPr marL="4267093" lvl="6" indent="-372524" algn="l" rtl="0">
              <a:lnSpc>
                <a:spcPct val="100000"/>
              </a:lnSpc>
              <a:spcBef>
                <a:spcPts val="267"/>
              </a:spcBef>
              <a:spcAft>
                <a:spcPts val="0"/>
              </a:spcAft>
              <a:buClr>
                <a:schemeClr val="dk1"/>
              </a:buClr>
              <a:buSzPts val="800"/>
              <a:buChar char="•"/>
              <a:defRPr sz="1067"/>
            </a:lvl7pPr>
            <a:lvl8pPr marL="4876678" lvl="7" indent="-372524" algn="l" rtl="0">
              <a:lnSpc>
                <a:spcPct val="100000"/>
              </a:lnSpc>
              <a:spcBef>
                <a:spcPts val="267"/>
              </a:spcBef>
              <a:spcAft>
                <a:spcPts val="0"/>
              </a:spcAft>
              <a:buClr>
                <a:schemeClr val="dk1"/>
              </a:buClr>
              <a:buSzPts val="800"/>
              <a:buChar char="•"/>
              <a:defRPr sz="1067"/>
            </a:lvl8pPr>
            <a:lvl9pPr marL="5486263" lvl="8" indent="-372524" algn="l" rtl="0">
              <a:lnSpc>
                <a:spcPct val="100000"/>
              </a:lnSpc>
              <a:spcBef>
                <a:spcPts val="267"/>
              </a:spcBef>
              <a:spcAft>
                <a:spcPts val="0"/>
              </a:spcAft>
              <a:buClr>
                <a:schemeClr val="dk1"/>
              </a:buClr>
              <a:buSzPts val="800"/>
              <a:buChar char="•"/>
              <a:defRPr sz="1067"/>
            </a:lvl9pPr>
          </a:lstStyle>
          <a:p>
            <a:endParaRPr/>
          </a:p>
        </p:txBody>
      </p:sp>
      <p:sp>
        <p:nvSpPr>
          <p:cNvPr id="89" name="Google Shape;89;p19"/>
          <p:cNvSpPr txBox="1">
            <a:spLocks noGrp="1"/>
          </p:cNvSpPr>
          <p:nvPr>
            <p:ph type="body" idx="3"/>
          </p:nvPr>
        </p:nvSpPr>
        <p:spPr>
          <a:xfrm>
            <a:off x="3096684" y="1023408"/>
            <a:ext cx="2694800" cy="426800"/>
          </a:xfrm>
          <a:prstGeom prst="rect">
            <a:avLst/>
          </a:prstGeom>
          <a:noFill/>
          <a:ln>
            <a:noFill/>
          </a:ln>
        </p:spPr>
        <p:txBody>
          <a:bodyPr spcFirstLastPara="1" wrap="square" lIns="45725" tIns="22850" rIns="45725" bIns="22850" anchor="b" anchorCtr="0">
            <a:normAutofit/>
          </a:bodyPr>
          <a:lstStyle>
            <a:lvl1pPr marL="609585" lvl="0" indent="-304792" algn="l" rtl="0">
              <a:lnSpc>
                <a:spcPct val="100000"/>
              </a:lnSpc>
              <a:spcBef>
                <a:spcPts val="267"/>
              </a:spcBef>
              <a:spcAft>
                <a:spcPts val="0"/>
              </a:spcAft>
              <a:buClr>
                <a:schemeClr val="dk1"/>
              </a:buClr>
              <a:buSzPts val="1200"/>
              <a:buNone/>
              <a:defRPr sz="1600" b="1"/>
            </a:lvl1pPr>
            <a:lvl2pPr marL="1219170" lvl="1" indent="-304792" algn="l" rtl="0">
              <a:lnSpc>
                <a:spcPct val="100000"/>
              </a:lnSpc>
              <a:spcBef>
                <a:spcPts val="267"/>
              </a:spcBef>
              <a:spcAft>
                <a:spcPts val="0"/>
              </a:spcAft>
              <a:buClr>
                <a:schemeClr val="dk1"/>
              </a:buClr>
              <a:buSzPts val="1000"/>
              <a:buNone/>
              <a:defRPr sz="1333" b="1"/>
            </a:lvl2pPr>
            <a:lvl3pPr marL="1828754" lvl="2" indent="-304792" algn="l" rtl="0">
              <a:lnSpc>
                <a:spcPct val="100000"/>
              </a:lnSpc>
              <a:spcBef>
                <a:spcPts val="267"/>
              </a:spcBef>
              <a:spcAft>
                <a:spcPts val="0"/>
              </a:spcAft>
              <a:buClr>
                <a:schemeClr val="dk1"/>
              </a:buClr>
              <a:buSzPts val="900"/>
              <a:buNone/>
              <a:defRPr sz="1200" b="1"/>
            </a:lvl3pPr>
            <a:lvl4pPr marL="2438339" lvl="3" indent="-304792" algn="l" rtl="0">
              <a:lnSpc>
                <a:spcPct val="100000"/>
              </a:lnSpc>
              <a:spcBef>
                <a:spcPts val="267"/>
              </a:spcBef>
              <a:spcAft>
                <a:spcPts val="0"/>
              </a:spcAft>
              <a:buClr>
                <a:schemeClr val="dk1"/>
              </a:buClr>
              <a:buSzPts val="800"/>
              <a:buNone/>
              <a:defRPr sz="1067" b="1"/>
            </a:lvl4pPr>
            <a:lvl5pPr marL="3047924" lvl="4" indent="-304792" algn="l" rtl="0">
              <a:lnSpc>
                <a:spcPct val="100000"/>
              </a:lnSpc>
              <a:spcBef>
                <a:spcPts val="267"/>
              </a:spcBef>
              <a:spcAft>
                <a:spcPts val="0"/>
              </a:spcAft>
              <a:buClr>
                <a:schemeClr val="dk1"/>
              </a:buClr>
              <a:buSzPts val="800"/>
              <a:buNone/>
              <a:defRPr sz="1067" b="1"/>
            </a:lvl5pPr>
            <a:lvl6pPr marL="3657509" lvl="5" indent="-304792" algn="l" rtl="0">
              <a:lnSpc>
                <a:spcPct val="100000"/>
              </a:lnSpc>
              <a:spcBef>
                <a:spcPts val="267"/>
              </a:spcBef>
              <a:spcAft>
                <a:spcPts val="0"/>
              </a:spcAft>
              <a:buClr>
                <a:schemeClr val="dk1"/>
              </a:buClr>
              <a:buSzPts val="800"/>
              <a:buNone/>
              <a:defRPr sz="1067" b="1"/>
            </a:lvl6pPr>
            <a:lvl7pPr marL="4267093" lvl="6" indent="-304792" algn="l" rtl="0">
              <a:lnSpc>
                <a:spcPct val="100000"/>
              </a:lnSpc>
              <a:spcBef>
                <a:spcPts val="267"/>
              </a:spcBef>
              <a:spcAft>
                <a:spcPts val="0"/>
              </a:spcAft>
              <a:buClr>
                <a:schemeClr val="dk1"/>
              </a:buClr>
              <a:buSzPts val="800"/>
              <a:buNone/>
              <a:defRPr sz="1067" b="1"/>
            </a:lvl7pPr>
            <a:lvl8pPr marL="4876678" lvl="7" indent="-304792" algn="l" rtl="0">
              <a:lnSpc>
                <a:spcPct val="100000"/>
              </a:lnSpc>
              <a:spcBef>
                <a:spcPts val="267"/>
              </a:spcBef>
              <a:spcAft>
                <a:spcPts val="0"/>
              </a:spcAft>
              <a:buClr>
                <a:schemeClr val="dk1"/>
              </a:buClr>
              <a:buSzPts val="800"/>
              <a:buNone/>
              <a:defRPr sz="1067" b="1"/>
            </a:lvl8pPr>
            <a:lvl9pPr marL="5486263" lvl="8" indent="-304792" algn="l" rtl="0">
              <a:lnSpc>
                <a:spcPct val="100000"/>
              </a:lnSpc>
              <a:spcBef>
                <a:spcPts val="267"/>
              </a:spcBef>
              <a:spcAft>
                <a:spcPts val="0"/>
              </a:spcAft>
              <a:buClr>
                <a:schemeClr val="dk1"/>
              </a:buClr>
              <a:buSzPts val="800"/>
              <a:buNone/>
              <a:defRPr sz="1067" b="1"/>
            </a:lvl9pPr>
          </a:lstStyle>
          <a:p>
            <a:endParaRPr/>
          </a:p>
        </p:txBody>
      </p:sp>
      <p:sp>
        <p:nvSpPr>
          <p:cNvPr id="90" name="Google Shape;90;p19"/>
          <p:cNvSpPr txBox="1">
            <a:spLocks noGrp="1"/>
          </p:cNvSpPr>
          <p:nvPr>
            <p:ph type="body" idx="4"/>
          </p:nvPr>
        </p:nvSpPr>
        <p:spPr>
          <a:xfrm>
            <a:off x="3096684" y="1449917"/>
            <a:ext cx="2694800" cy="2634400"/>
          </a:xfrm>
          <a:prstGeom prst="rect">
            <a:avLst/>
          </a:prstGeom>
          <a:noFill/>
          <a:ln>
            <a:noFill/>
          </a:ln>
        </p:spPr>
        <p:txBody>
          <a:bodyPr spcFirstLastPara="1" wrap="square" lIns="45725" tIns="22850" rIns="45725" bIns="22850" anchor="t" anchorCtr="0">
            <a:normAutofit/>
          </a:bodyPr>
          <a:lstStyle>
            <a:lvl1pPr marL="609585" lvl="0" indent="-406390" algn="l" rtl="0">
              <a:lnSpc>
                <a:spcPct val="100000"/>
              </a:lnSpc>
              <a:spcBef>
                <a:spcPts val="267"/>
              </a:spcBef>
              <a:spcAft>
                <a:spcPts val="0"/>
              </a:spcAft>
              <a:buClr>
                <a:schemeClr val="dk1"/>
              </a:buClr>
              <a:buSzPts val="1200"/>
              <a:buChar char="•"/>
              <a:defRPr sz="1600"/>
            </a:lvl1pPr>
            <a:lvl2pPr marL="1219170" lvl="1" indent="-389457" algn="l" rtl="0">
              <a:lnSpc>
                <a:spcPct val="100000"/>
              </a:lnSpc>
              <a:spcBef>
                <a:spcPts val="267"/>
              </a:spcBef>
              <a:spcAft>
                <a:spcPts val="0"/>
              </a:spcAft>
              <a:buClr>
                <a:schemeClr val="dk1"/>
              </a:buClr>
              <a:buSzPts val="1000"/>
              <a:buChar char="–"/>
              <a:defRPr sz="1333"/>
            </a:lvl2pPr>
            <a:lvl3pPr marL="1828754" lvl="2" indent="-380990" algn="l" rtl="0">
              <a:lnSpc>
                <a:spcPct val="100000"/>
              </a:lnSpc>
              <a:spcBef>
                <a:spcPts val="267"/>
              </a:spcBef>
              <a:spcAft>
                <a:spcPts val="0"/>
              </a:spcAft>
              <a:buClr>
                <a:schemeClr val="dk1"/>
              </a:buClr>
              <a:buSzPts val="900"/>
              <a:buChar char="•"/>
              <a:defRPr sz="1200"/>
            </a:lvl3pPr>
            <a:lvl4pPr marL="2438339" lvl="3" indent="-372524" algn="l" rtl="0">
              <a:lnSpc>
                <a:spcPct val="100000"/>
              </a:lnSpc>
              <a:spcBef>
                <a:spcPts val="267"/>
              </a:spcBef>
              <a:spcAft>
                <a:spcPts val="0"/>
              </a:spcAft>
              <a:buClr>
                <a:schemeClr val="dk1"/>
              </a:buClr>
              <a:buSzPts val="800"/>
              <a:buChar char="–"/>
              <a:defRPr sz="1067"/>
            </a:lvl4pPr>
            <a:lvl5pPr marL="3047924" lvl="4" indent="-372524" algn="l" rtl="0">
              <a:lnSpc>
                <a:spcPct val="100000"/>
              </a:lnSpc>
              <a:spcBef>
                <a:spcPts val="267"/>
              </a:spcBef>
              <a:spcAft>
                <a:spcPts val="0"/>
              </a:spcAft>
              <a:buClr>
                <a:schemeClr val="dk1"/>
              </a:buClr>
              <a:buSzPts val="800"/>
              <a:buChar char="»"/>
              <a:defRPr sz="1067"/>
            </a:lvl5pPr>
            <a:lvl6pPr marL="3657509" lvl="5" indent="-372524" algn="l" rtl="0">
              <a:lnSpc>
                <a:spcPct val="100000"/>
              </a:lnSpc>
              <a:spcBef>
                <a:spcPts val="267"/>
              </a:spcBef>
              <a:spcAft>
                <a:spcPts val="0"/>
              </a:spcAft>
              <a:buClr>
                <a:schemeClr val="dk1"/>
              </a:buClr>
              <a:buSzPts val="800"/>
              <a:buChar char="•"/>
              <a:defRPr sz="1067"/>
            </a:lvl6pPr>
            <a:lvl7pPr marL="4267093" lvl="6" indent="-372524" algn="l" rtl="0">
              <a:lnSpc>
                <a:spcPct val="100000"/>
              </a:lnSpc>
              <a:spcBef>
                <a:spcPts val="267"/>
              </a:spcBef>
              <a:spcAft>
                <a:spcPts val="0"/>
              </a:spcAft>
              <a:buClr>
                <a:schemeClr val="dk1"/>
              </a:buClr>
              <a:buSzPts val="800"/>
              <a:buChar char="•"/>
              <a:defRPr sz="1067"/>
            </a:lvl7pPr>
            <a:lvl8pPr marL="4876678" lvl="7" indent="-372524" algn="l" rtl="0">
              <a:lnSpc>
                <a:spcPct val="100000"/>
              </a:lnSpc>
              <a:spcBef>
                <a:spcPts val="267"/>
              </a:spcBef>
              <a:spcAft>
                <a:spcPts val="0"/>
              </a:spcAft>
              <a:buClr>
                <a:schemeClr val="dk1"/>
              </a:buClr>
              <a:buSzPts val="800"/>
              <a:buChar char="•"/>
              <a:defRPr sz="1067"/>
            </a:lvl8pPr>
            <a:lvl9pPr marL="5486263" lvl="8" indent="-372524" algn="l" rtl="0">
              <a:lnSpc>
                <a:spcPct val="100000"/>
              </a:lnSpc>
              <a:spcBef>
                <a:spcPts val="267"/>
              </a:spcBef>
              <a:spcAft>
                <a:spcPts val="0"/>
              </a:spcAft>
              <a:buClr>
                <a:schemeClr val="dk1"/>
              </a:buClr>
              <a:buSzPts val="800"/>
              <a:buChar char="•"/>
              <a:defRPr sz="1067"/>
            </a:lvl9pPr>
          </a:lstStyle>
          <a:p>
            <a:endParaRPr/>
          </a:p>
        </p:txBody>
      </p:sp>
      <p:sp>
        <p:nvSpPr>
          <p:cNvPr id="91" name="Google Shape;91;p19"/>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3" name="Google Shape;93;p19"/>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4779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6" name="Google Shape;96;p20"/>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7" name="Google Shape;97;p20"/>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98" name="Google Shape;98;p20"/>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885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A4B7B-126F-444F-A38C-4ED854D4B4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1A3AF-B9E8-47D8-A58B-7F5F64A4E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EE5AEA-F0B0-4B0D-A5AB-F2EFC07541A5}"/>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5" name="Footer Placeholder 4">
            <a:extLst>
              <a:ext uri="{FF2B5EF4-FFF2-40B4-BE49-F238E27FC236}">
                <a16:creationId xmlns:a16="http://schemas.microsoft.com/office/drawing/2014/main" id="{96C07764-34CA-4D5D-BA98-B245F18DB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A856B0-8B02-4234-87F1-1DBB5A665360}"/>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11904512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304800" y="182033"/>
            <a:ext cx="2005600" cy="774800"/>
          </a:xfrm>
          <a:prstGeom prst="rect">
            <a:avLst/>
          </a:prstGeom>
          <a:noFill/>
          <a:ln>
            <a:noFill/>
          </a:ln>
        </p:spPr>
        <p:txBody>
          <a:bodyPr spcFirstLastPara="1" wrap="square" lIns="45725" tIns="22850" rIns="45725" bIns="22850" anchor="b" anchorCtr="0">
            <a:normAutofit/>
          </a:bodyPr>
          <a:lstStyle>
            <a:lvl1pPr lvl="0" algn="l" rtl="0">
              <a:lnSpc>
                <a:spcPct val="100000"/>
              </a:lnSpc>
              <a:spcBef>
                <a:spcPts val="0"/>
              </a:spcBef>
              <a:spcAft>
                <a:spcPts val="0"/>
              </a:spcAft>
              <a:buClr>
                <a:schemeClr val="dk1"/>
              </a:buClr>
              <a:buSzPts val="1000"/>
              <a:buFont typeface="Calibri"/>
              <a:buNone/>
              <a:defRPr sz="1333" b="1"/>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2383367" y="182033"/>
            <a:ext cx="3408000" cy="3902000"/>
          </a:xfrm>
          <a:prstGeom prst="rect">
            <a:avLst/>
          </a:prstGeom>
          <a:noFill/>
          <a:ln>
            <a:noFill/>
          </a:ln>
        </p:spPr>
        <p:txBody>
          <a:bodyPr spcFirstLastPara="1" wrap="square" lIns="45725" tIns="22850" rIns="45725" bIns="22850" anchor="t" anchorCtr="0">
            <a:normAutofit/>
          </a:bodyPr>
          <a:lstStyle>
            <a:lvl1pPr marL="609585" lvl="0" indent="-440256" algn="l" rtl="0">
              <a:lnSpc>
                <a:spcPct val="100000"/>
              </a:lnSpc>
              <a:spcBef>
                <a:spcPts val="400"/>
              </a:spcBef>
              <a:spcAft>
                <a:spcPts val="0"/>
              </a:spcAft>
              <a:buClr>
                <a:schemeClr val="dk1"/>
              </a:buClr>
              <a:buSzPts val="1600"/>
              <a:buChar char="•"/>
              <a:defRPr sz="2133"/>
            </a:lvl1pPr>
            <a:lvl2pPr marL="1219170" lvl="1" indent="-423323" algn="l" rtl="0">
              <a:lnSpc>
                <a:spcPct val="100000"/>
              </a:lnSpc>
              <a:spcBef>
                <a:spcPts val="400"/>
              </a:spcBef>
              <a:spcAft>
                <a:spcPts val="0"/>
              </a:spcAft>
              <a:buClr>
                <a:schemeClr val="dk1"/>
              </a:buClr>
              <a:buSzPts val="1400"/>
              <a:buChar char="–"/>
              <a:defRPr sz="1867"/>
            </a:lvl2pPr>
            <a:lvl3pPr marL="1828754" lvl="2" indent="-406390" algn="l" rtl="0">
              <a:lnSpc>
                <a:spcPct val="100000"/>
              </a:lnSpc>
              <a:spcBef>
                <a:spcPts val="267"/>
              </a:spcBef>
              <a:spcAft>
                <a:spcPts val="0"/>
              </a:spcAft>
              <a:buClr>
                <a:schemeClr val="dk1"/>
              </a:buClr>
              <a:buSzPts val="1200"/>
              <a:buChar char="•"/>
              <a:defRPr sz="1600"/>
            </a:lvl3pPr>
            <a:lvl4pPr marL="2438339" lvl="3" indent="-389457" algn="l" rtl="0">
              <a:lnSpc>
                <a:spcPct val="100000"/>
              </a:lnSpc>
              <a:spcBef>
                <a:spcPts val="267"/>
              </a:spcBef>
              <a:spcAft>
                <a:spcPts val="0"/>
              </a:spcAft>
              <a:buClr>
                <a:schemeClr val="dk1"/>
              </a:buClr>
              <a:buSzPts val="1000"/>
              <a:buChar char="–"/>
              <a:defRPr sz="1333"/>
            </a:lvl4pPr>
            <a:lvl5pPr marL="3047924" lvl="4" indent="-389457" algn="l" rtl="0">
              <a:lnSpc>
                <a:spcPct val="100000"/>
              </a:lnSpc>
              <a:spcBef>
                <a:spcPts val="267"/>
              </a:spcBef>
              <a:spcAft>
                <a:spcPts val="0"/>
              </a:spcAft>
              <a:buClr>
                <a:schemeClr val="dk1"/>
              </a:buClr>
              <a:buSzPts val="1000"/>
              <a:buChar char="»"/>
              <a:defRPr sz="1333"/>
            </a:lvl5pPr>
            <a:lvl6pPr marL="3657509" lvl="5" indent="-389457" algn="l" rtl="0">
              <a:lnSpc>
                <a:spcPct val="100000"/>
              </a:lnSpc>
              <a:spcBef>
                <a:spcPts val="267"/>
              </a:spcBef>
              <a:spcAft>
                <a:spcPts val="0"/>
              </a:spcAft>
              <a:buClr>
                <a:schemeClr val="dk1"/>
              </a:buClr>
              <a:buSzPts val="1000"/>
              <a:buChar char="•"/>
              <a:defRPr sz="1333"/>
            </a:lvl6pPr>
            <a:lvl7pPr marL="4267093" lvl="6" indent="-389457" algn="l" rtl="0">
              <a:lnSpc>
                <a:spcPct val="100000"/>
              </a:lnSpc>
              <a:spcBef>
                <a:spcPts val="267"/>
              </a:spcBef>
              <a:spcAft>
                <a:spcPts val="0"/>
              </a:spcAft>
              <a:buClr>
                <a:schemeClr val="dk1"/>
              </a:buClr>
              <a:buSzPts val="1000"/>
              <a:buChar char="•"/>
              <a:defRPr sz="1333"/>
            </a:lvl7pPr>
            <a:lvl8pPr marL="4876678" lvl="7" indent="-389457" algn="l" rtl="0">
              <a:lnSpc>
                <a:spcPct val="100000"/>
              </a:lnSpc>
              <a:spcBef>
                <a:spcPts val="267"/>
              </a:spcBef>
              <a:spcAft>
                <a:spcPts val="0"/>
              </a:spcAft>
              <a:buClr>
                <a:schemeClr val="dk1"/>
              </a:buClr>
              <a:buSzPts val="1000"/>
              <a:buChar char="•"/>
              <a:defRPr sz="1333"/>
            </a:lvl8pPr>
            <a:lvl9pPr marL="5486263" lvl="8" indent="-389457" algn="l" rtl="0">
              <a:lnSpc>
                <a:spcPct val="100000"/>
              </a:lnSpc>
              <a:spcBef>
                <a:spcPts val="267"/>
              </a:spcBef>
              <a:spcAft>
                <a:spcPts val="0"/>
              </a:spcAft>
              <a:buClr>
                <a:schemeClr val="dk1"/>
              </a:buClr>
              <a:buSzPts val="1000"/>
              <a:buChar char="•"/>
              <a:defRPr sz="1333"/>
            </a:lvl9pPr>
          </a:lstStyle>
          <a:p>
            <a:endParaRPr/>
          </a:p>
        </p:txBody>
      </p:sp>
      <p:sp>
        <p:nvSpPr>
          <p:cNvPr id="102" name="Google Shape;102;p21"/>
          <p:cNvSpPr txBox="1">
            <a:spLocks noGrp="1"/>
          </p:cNvSpPr>
          <p:nvPr>
            <p:ph type="body" idx="2"/>
          </p:nvPr>
        </p:nvSpPr>
        <p:spPr>
          <a:xfrm>
            <a:off x="304800" y="956733"/>
            <a:ext cx="2005600" cy="3127600"/>
          </a:xfrm>
          <a:prstGeom prst="rect">
            <a:avLst/>
          </a:prstGeom>
          <a:noFill/>
          <a:ln>
            <a:noFill/>
          </a:ln>
        </p:spPr>
        <p:txBody>
          <a:bodyPr spcFirstLastPara="1" wrap="square" lIns="45725" tIns="22850" rIns="45725" bIns="22850" anchor="t" anchorCtr="0">
            <a:normAutofit/>
          </a:bodyPr>
          <a:lstStyle>
            <a:lvl1pPr marL="609585" lvl="0" indent="-304792" algn="l" rtl="0">
              <a:lnSpc>
                <a:spcPct val="100000"/>
              </a:lnSpc>
              <a:spcBef>
                <a:spcPts val="133"/>
              </a:spcBef>
              <a:spcAft>
                <a:spcPts val="0"/>
              </a:spcAft>
              <a:buClr>
                <a:schemeClr val="dk1"/>
              </a:buClr>
              <a:buSzPts val="700"/>
              <a:buNone/>
              <a:defRPr sz="933"/>
            </a:lvl1pPr>
            <a:lvl2pPr marL="1219170" lvl="1" indent="-304792" algn="l" rtl="0">
              <a:lnSpc>
                <a:spcPct val="100000"/>
              </a:lnSpc>
              <a:spcBef>
                <a:spcPts val="133"/>
              </a:spcBef>
              <a:spcAft>
                <a:spcPts val="0"/>
              </a:spcAft>
              <a:buClr>
                <a:schemeClr val="dk1"/>
              </a:buClr>
              <a:buSzPts val="600"/>
              <a:buNone/>
              <a:defRPr sz="800"/>
            </a:lvl2pPr>
            <a:lvl3pPr marL="1828754" lvl="2" indent="-304792" algn="l" rtl="0">
              <a:lnSpc>
                <a:spcPct val="100000"/>
              </a:lnSpc>
              <a:spcBef>
                <a:spcPts val="133"/>
              </a:spcBef>
              <a:spcAft>
                <a:spcPts val="0"/>
              </a:spcAft>
              <a:buClr>
                <a:schemeClr val="dk1"/>
              </a:buClr>
              <a:buSzPts val="500"/>
              <a:buNone/>
              <a:defRPr sz="667"/>
            </a:lvl3pPr>
            <a:lvl4pPr marL="2438339" lvl="3" indent="-304792" algn="l" rtl="0">
              <a:lnSpc>
                <a:spcPct val="100000"/>
              </a:lnSpc>
              <a:spcBef>
                <a:spcPts val="133"/>
              </a:spcBef>
              <a:spcAft>
                <a:spcPts val="0"/>
              </a:spcAft>
              <a:buClr>
                <a:schemeClr val="dk1"/>
              </a:buClr>
              <a:buSzPts val="500"/>
              <a:buNone/>
              <a:defRPr sz="667"/>
            </a:lvl4pPr>
            <a:lvl5pPr marL="3047924" lvl="4" indent="-304792" algn="l" rtl="0">
              <a:lnSpc>
                <a:spcPct val="100000"/>
              </a:lnSpc>
              <a:spcBef>
                <a:spcPts val="133"/>
              </a:spcBef>
              <a:spcAft>
                <a:spcPts val="0"/>
              </a:spcAft>
              <a:buClr>
                <a:schemeClr val="dk1"/>
              </a:buClr>
              <a:buSzPts val="500"/>
              <a:buNone/>
              <a:defRPr sz="667"/>
            </a:lvl5pPr>
            <a:lvl6pPr marL="3657509" lvl="5" indent="-304792" algn="l" rtl="0">
              <a:lnSpc>
                <a:spcPct val="100000"/>
              </a:lnSpc>
              <a:spcBef>
                <a:spcPts val="133"/>
              </a:spcBef>
              <a:spcAft>
                <a:spcPts val="0"/>
              </a:spcAft>
              <a:buClr>
                <a:schemeClr val="dk1"/>
              </a:buClr>
              <a:buSzPts val="500"/>
              <a:buNone/>
              <a:defRPr sz="667"/>
            </a:lvl6pPr>
            <a:lvl7pPr marL="4267093" lvl="6" indent="-304792" algn="l" rtl="0">
              <a:lnSpc>
                <a:spcPct val="100000"/>
              </a:lnSpc>
              <a:spcBef>
                <a:spcPts val="133"/>
              </a:spcBef>
              <a:spcAft>
                <a:spcPts val="0"/>
              </a:spcAft>
              <a:buClr>
                <a:schemeClr val="dk1"/>
              </a:buClr>
              <a:buSzPts val="500"/>
              <a:buNone/>
              <a:defRPr sz="667"/>
            </a:lvl7pPr>
            <a:lvl8pPr marL="4876678" lvl="7" indent="-304792" algn="l" rtl="0">
              <a:lnSpc>
                <a:spcPct val="100000"/>
              </a:lnSpc>
              <a:spcBef>
                <a:spcPts val="133"/>
              </a:spcBef>
              <a:spcAft>
                <a:spcPts val="0"/>
              </a:spcAft>
              <a:buClr>
                <a:schemeClr val="dk1"/>
              </a:buClr>
              <a:buSzPts val="500"/>
              <a:buNone/>
              <a:defRPr sz="667"/>
            </a:lvl8pPr>
            <a:lvl9pPr marL="5486263" lvl="8" indent="-304792" algn="l" rtl="0">
              <a:lnSpc>
                <a:spcPct val="100000"/>
              </a:lnSpc>
              <a:spcBef>
                <a:spcPts val="133"/>
              </a:spcBef>
              <a:spcAft>
                <a:spcPts val="0"/>
              </a:spcAft>
              <a:buClr>
                <a:schemeClr val="dk1"/>
              </a:buClr>
              <a:buSzPts val="500"/>
              <a:buNone/>
              <a:defRPr sz="667"/>
            </a:lvl9pPr>
          </a:lstStyle>
          <a:p>
            <a:endParaRPr/>
          </a:p>
        </p:txBody>
      </p:sp>
      <p:sp>
        <p:nvSpPr>
          <p:cNvPr id="103" name="Google Shape;103;p21"/>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5" name="Google Shape;105;p21"/>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4603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194859" y="3200400"/>
            <a:ext cx="3657600" cy="378000"/>
          </a:xfrm>
          <a:prstGeom prst="rect">
            <a:avLst/>
          </a:prstGeom>
          <a:noFill/>
          <a:ln>
            <a:noFill/>
          </a:ln>
        </p:spPr>
        <p:txBody>
          <a:bodyPr spcFirstLastPara="1" wrap="square" lIns="45725" tIns="22850" rIns="45725" bIns="22850" anchor="b" anchorCtr="0">
            <a:normAutofit/>
          </a:bodyPr>
          <a:lstStyle>
            <a:lvl1pPr lvl="0" algn="l" rtl="0">
              <a:lnSpc>
                <a:spcPct val="100000"/>
              </a:lnSpc>
              <a:spcBef>
                <a:spcPts val="0"/>
              </a:spcBef>
              <a:spcAft>
                <a:spcPts val="0"/>
              </a:spcAft>
              <a:buClr>
                <a:schemeClr val="dk1"/>
              </a:buClr>
              <a:buSzPts val="1000"/>
              <a:buFont typeface="Calibri"/>
              <a:buNone/>
              <a:defRPr sz="1333" b="1"/>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08" name="Google Shape;108;p22"/>
          <p:cNvSpPr>
            <a:spLocks noGrp="1"/>
          </p:cNvSpPr>
          <p:nvPr>
            <p:ph type="pic" idx="2"/>
          </p:nvPr>
        </p:nvSpPr>
        <p:spPr>
          <a:xfrm>
            <a:off x="1194859" y="408517"/>
            <a:ext cx="3657600" cy="2743200"/>
          </a:xfrm>
          <a:prstGeom prst="rect">
            <a:avLst/>
          </a:prstGeom>
          <a:noFill/>
          <a:ln>
            <a:noFill/>
          </a:ln>
        </p:spPr>
      </p:sp>
      <p:sp>
        <p:nvSpPr>
          <p:cNvPr id="109" name="Google Shape;109;p22"/>
          <p:cNvSpPr txBox="1">
            <a:spLocks noGrp="1"/>
          </p:cNvSpPr>
          <p:nvPr>
            <p:ph type="body" idx="1"/>
          </p:nvPr>
        </p:nvSpPr>
        <p:spPr>
          <a:xfrm>
            <a:off x="1194859" y="3578225"/>
            <a:ext cx="3657600" cy="536800"/>
          </a:xfrm>
          <a:prstGeom prst="rect">
            <a:avLst/>
          </a:prstGeom>
          <a:noFill/>
          <a:ln>
            <a:noFill/>
          </a:ln>
        </p:spPr>
        <p:txBody>
          <a:bodyPr spcFirstLastPara="1" wrap="square" lIns="45725" tIns="22850" rIns="45725" bIns="22850" anchor="t" anchorCtr="0">
            <a:normAutofit/>
          </a:bodyPr>
          <a:lstStyle>
            <a:lvl1pPr marL="609585" lvl="0" indent="-304792" algn="l" rtl="0">
              <a:lnSpc>
                <a:spcPct val="100000"/>
              </a:lnSpc>
              <a:spcBef>
                <a:spcPts val="133"/>
              </a:spcBef>
              <a:spcAft>
                <a:spcPts val="0"/>
              </a:spcAft>
              <a:buClr>
                <a:schemeClr val="dk1"/>
              </a:buClr>
              <a:buSzPts val="700"/>
              <a:buNone/>
              <a:defRPr sz="933"/>
            </a:lvl1pPr>
            <a:lvl2pPr marL="1219170" lvl="1" indent="-304792" algn="l" rtl="0">
              <a:lnSpc>
                <a:spcPct val="100000"/>
              </a:lnSpc>
              <a:spcBef>
                <a:spcPts val="133"/>
              </a:spcBef>
              <a:spcAft>
                <a:spcPts val="0"/>
              </a:spcAft>
              <a:buClr>
                <a:schemeClr val="dk1"/>
              </a:buClr>
              <a:buSzPts val="600"/>
              <a:buNone/>
              <a:defRPr sz="800"/>
            </a:lvl2pPr>
            <a:lvl3pPr marL="1828754" lvl="2" indent="-304792" algn="l" rtl="0">
              <a:lnSpc>
                <a:spcPct val="100000"/>
              </a:lnSpc>
              <a:spcBef>
                <a:spcPts val="133"/>
              </a:spcBef>
              <a:spcAft>
                <a:spcPts val="0"/>
              </a:spcAft>
              <a:buClr>
                <a:schemeClr val="dk1"/>
              </a:buClr>
              <a:buSzPts val="500"/>
              <a:buNone/>
              <a:defRPr sz="667"/>
            </a:lvl3pPr>
            <a:lvl4pPr marL="2438339" lvl="3" indent="-304792" algn="l" rtl="0">
              <a:lnSpc>
                <a:spcPct val="100000"/>
              </a:lnSpc>
              <a:spcBef>
                <a:spcPts val="133"/>
              </a:spcBef>
              <a:spcAft>
                <a:spcPts val="0"/>
              </a:spcAft>
              <a:buClr>
                <a:schemeClr val="dk1"/>
              </a:buClr>
              <a:buSzPts val="500"/>
              <a:buNone/>
              <a:defRPr sz="667"/>
            </a:lvl4pPr>
            <a:lvl5pPr marL="3047924" lvl="4" indent="-304792" algn="l" rtl="0">
              <a:lnSpc>
                <a:spcPct val="100000"/>
              </a:lnSpc>
              <a:spcBef>
                <a:spcPts val="133"/>
              </a:spcBef>
              <a:spcAft>
                <a:spcPts val="0"/>
              </a:spcAft>
              <a:buClr>
                <a:schemeClr val="dk1"/>
              </a:buClr>
              <a:buSzPts val="500"/>
              <a:buNone/>
              <a:defRPr sz="667"/>
            </a:lvl5pPr>
            <a:lvl6pPr marL="3657509" lvl="5" indent="-304792" algn="l" rtl="0">
              <a:lnSpc>
                <a:spcPct val="100000"/>
              </a:lnSpc>
              <a:spcBef>
                <a:spcPts val="133"/>
              </a:spcBef>
              <a:spcAft>
                <a:spcPts val="0"/>
              </a:spcAft>
              <a:buClr>
                <a:schemeClr val="dk1"/>
              </a:buClr>
              <a:buSzPts val="500"/>
              <a:buNone/>
              <a:defRPr sz="667"/>
            </a:lvl6pPr>
            <a:lvl7pPr marL="4267093" lvl="6" indent="-304792" algn="l" rtl="0">
              <a:lnSpc>
                <a:spcPct val="100000"/>
              </a:lnSpc>
              <a:spcBef>
                <a:spcPts val="133"/>
              </a:spcBef>
              <a:spcAft>
                <a:spcPts val="0"/>
              </a:spcAft>
              <a:buClr>
                <a:schemeClr val="dk1"/>
              </a:buClr>
              <a:buSzPts val="500"/>
              <a:buNone/>
              <a:defRPr sz="667"/>
            </a:lvl7pPr>
            <a:lvl8pPr marL="4876678" lvl="7" indent="-304792" algn="l" rtl="0">
              <a:lnSpc>
                <a:spcPct val="100000"/>
              </a:lnSpc>
              <a:spcBef>
                <a:spcPts val="133"/>
              </a:spcBef>
              <a:spcAft>
                <a:spcPts val="0"/>
              </a:spcAft>
              <a:buClr>
                <a:schemeClr val="dk1"/>
              </a:buClr>
              <a:buSzPts val="500"/>
              <a:buNone/>
              <a:defRPr sz="667"/>
            </a:lvl8pPr>
            <a:lvl9pPr marL="5486263" lvl="8" indent="-304792" algn="l" rtl="0">
              <a:lnSpc>
                <a:spcPct val="100000"/>
              </a:lnSpc>
              <a:spcBef>
                <a:spcPts val="133"/>
              </a:spcBef>
              <a:spcAft>
                <a:spcPts val="0"/>
              </a:spcAft>
              <a:buClr>
                <a:schemeClr val="dk1"/>
              </a:buClr>
              <a:buSzPts val="500"/>
              <a:buNone/>
              <a:defRPr sz="667"/>
            </a:lvl9pPr>
          </a:lstStyle>
          <a:p>
            <a:endParaRPr/>
          </a:p>
        </p:txBody>
      </p:sp>
      <p:sp>
        <p:nvSpPr>
          <p:cNvPr id="110" name="Google Shape;110;p22"/>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12" name="Google Shape;112;p22"/>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20532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539200" y="-167600"/>
            <a:ext cx="3017600" cy="5486400"/>
          </a:xfrm>
          <a:prstGeom prst="rect">
            <a:avLst/>
          </a:prstGeom>
          <a:noFill/>
          <a:ln>
            <a:noFill/>
          </a:ln>
        </p:spPr>
        <p:txBody>
          <a:bodyPr spcFirstLastPara="1" wrap="square" lIns="45725" tIns="22850" rIns="45725" bIns="22850" anchor="t" anchorCtr="0">
            <a:normAutofit/>
          </a:bodyPr>
          <a:lstStyle>
            <a:lvl1pPr marL="609585" lvl="0" indent="-380990" algn="l" rtl="0">
              <a:lnSpc>
                <a:spcPct val="100000"/>
              </a:lnSpc>
              <a:spcBef>
                <a:spcPts val="267"/>
              </a:spcBef>
              <a:spcAft>
                <a:spcPts val="0"/>
              </a:spcAft>
              <a:buClr>
                <a:schemeClr val="dk1"/>
              </a:buClr>
              <a:buSzPts val="900"/>
              <a:buChar char="•"/>
              <a:defRPr/>
            </a:lvl1pPr>
            <a:lvl2pPr marL="1219170" lvl="1" indent="-380990" algn="l" rtl="0">
              <a:lnSpc>
                <a:spcPct val="100000"/>
              </a:lnSpc>
              <a:spcBef>
                <a:spcPts val="267"/>
              </a:spcBef>
              <a:spcAft>
                <a:spcPts val="0"/>
              </a:spcAft>
              <a:buClr>
                <a:schemeClr val="dk1"/>
              </a:buClr>
              <a:buSzPts val="900"/>
              <a:buChar char="–"/>
              <a:defRPr/>
            </a:lvl2pPr>
            <a:lvl3pPr marL="1828754" lvl="2" indent="-380990" algn="l" rtl="0">
              <a:lnSpc>
                <a:spcPct val="100000"/>
              </a:lnSpc>
              <a:spcBef>
                <a:spcPts val="267"/>
              </a:spcBef>
              <a:spcAft>
                <a:spcPts val="0"/>
              </a:spcAft>
              <a:buClr>
                <a:schemeClr val="dk1"/>
              </a:buClr>
              <a:buSzPts val="900"/>
              <a:buChar char="•"/>
              <a:defRPr/>
            </a:lvl3pPr>
            <a:lvl4pPr marL="2438339" lvl="3" indent="-380990" algn="l" rtl="0">
              <a:lnSpc>
                <a:spcPct val="100000"/>
              </a:lnSpc>
              <a:spcBef>
                <a:spcPts val="267"/>
              </a:spcBef>
              <a:spcAft>
                <a:spcPts val="0"/>
              </a:spcAft>
              <a:buClr>
                <a:schemeClr val="dk1"/>
              </a:buClr>
              <a:buSzPts val="900"/>
              <a:buChar char="–"/>
              <a:defRPr/>
            </a:lvl4pPr>
            <a:lvl5pPr marL="3047924" lvl="4" indent="-380990" algn="l" rtl="0">
              <a:lnSpc>
                <a:spcPct val="100000"/>
              </a:lnSpc>
              <a:spcBef>
                <a:spcPts val="267"/>
              </a:spcBef>
              <a:spcAft>
                <a:spcPts val="0"/>
              </a:spcAft>
              <a:buClr>
                <a:schemeClr val="dk1"/>
              </a:buClr>
              <a:buSzPts val="900"/>
              <a:buChar char="»"/>
              <a:defRPr/>
            </a:lvl5pPr>
            <a:lvl6pPr marL="3657509" lvl="5" indent="-380990" algn="l" rtl="0">
              <a:lnSpc>
                <a:spcPct val="100000"/>
              </a:lnSpc>
              <a:spcBef>
                <a:spcPts val="267"/>
              </a:spcBef>
              <a:spcAft>
                <a:spcPts val="0"/>
              </a:spcAft>
              <a:buClr>
                <a:schemeClr val="dk1"/>
              </a:buClr>
              <a:buSzPts val="900"/>
              <a:buChar char="•"/>
              <a:defRPr/>
            </a:lvl6pPr>
            <a:lvl7pPr marL="4267093" lvl="6" indent="-380990" algn="l" rtl="0">
              <a:lnSpc>
                <a:spcPct val="100000"/>
              </a:lnSpc>
              <a:spcBef>
                <a:spcPts val="267"/>
              </a:spcBef>
              <a:spcAft>
                <a:spcPts val="0"/>
              </a:spcAft>
              <a:buClr>
                <a:schemeClr val="dk1"/>
              </a:buClr>
              <a:buSzPts val="900"/>
              <a:buChar char="•"/>
              <a:defRPr/>
            </a:lvl7pPr>
            <a:lvl8pPr marL="4876678" lvl="7" indent="-380990" algn="l" rtl="0">
              <a:lnSpc>
                <a:spcPct val="100000"/>
              </a:lnSpc>
              <a:spcBef>
                <a:spcPts val="267"/>
              </a:spcBef>
              <a:spcAft>
                <a:spcPts val="0"/>
              </a:spcAft>
              <a:buClr>
                <a:schemeClr val="dk1"/>
              </a:buClr>
              <a:buSzPts val="900"/>
              <a:buChar char="•"/>
              <a:defRPr/>
            </a:lvl8pPr>
            <a:lvl9pPr marL="5486263" lvl="8" indent="-380990" algn="l" rtl="0">
              <a:lnSpc>
                <a:spcPct val="100000"/>
              </a:lnSpc>
              <a:spcBef>
                <a:spcPts val="267"/>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18" name="Google Shape;118;p23"/>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182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3154800" y="1447892"/>
            <a:ext cx="3901200" cy="1371600"/>
          </a:xfrm>
          <a:prstGeom prst="rect">
            <a:avLst/>
          </a:prstGeom>
          <a:noFill/>
          <a:ln>
            <a:noFill/>
          </a:ln>
        </p:spPr>
        <p:txBody>
          <a:bodyPr spcFirstLastPara="1" wrap="square" lIns="45725" tIns="22850" rIns="45725" bIns="22850" anchor="ctr" anchorCtr="0">
            <a:normAutofit/>
          </a:bodyPr>
          <a:lstStyle>
            <a:lvl1pPr lvl="0" algn="ctr" rtl="0">
              <a:lnSpc>
                <a:spcPct val="100000"/>
              </a:lnSpc>
              <a:spcBef>
                <a:spcPts val="0"/>
              </a:spcBef>
              <a:spcAft>
                <a:spcPts val="0"/>
              </a:spcAft>
              <a:buClr>
                <a:schemeClr val="dk1"/>
              </a:buClr>
              <a:buSzPts val="9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360800" y="127092"/>
            <a:ext cx="3901200" cy="4013200"/>
          </a:xfrm>
          <a:prstGeom prst="rect">
            <a:avLst/>
          </a:prstGeom>
          <a:noFill/>
          <a:ln>
            <a:noFill/>
          </a:ln>
        </p:spPr>
        <p:txBody>
          <a:bodyPr spcFirstLastPara="1" wrap="square" lIns="45725" tIns="22850" rIns="45725" bIns="22850" anchor="t" anchorCtr="0">
            <a:normAutofit/>
          </a:bodyPr>
          <a:lstStyle>
            <a:lvl1pPr marL="609585" lvl="0" indent="-380990" algn="l" rtl="0">
              <a:lnSpc>
                <a:spcPct val="100000"/>
              </a:lnSpc>
              <a:spcBef>
                <a:spcPts val="267"/>
              </a:spcBef>
              <a:spcAft>
                <a:spcPts val="0"/>
              </a:spcAft>
              <a:buClr>
                <a:schemeClr val="dk1"/>
              </a:buClr>
              <a:buSzPts val="900"/>
              <a:buChar char="•"/>
              <a:defRPr/>
            </a:lvl1pPr>
            <a:lvl2pPr marL="1219170" lvl="1" indent="-380990" algn="l" rtl="0">
              <a:lnSpc>
                <a:spcPct val="100000"/>
              </a:lnSpc>
              <a:spcBef>
                <a:spcPts val="267"/>
              </a:spcBef>
              <a:spcAft>
                <a:spcPts val="0"/>
              </a:spcAft>
              <a:buClr>
                <a:schemeClr val="dk1"/>
              </a:buClr>
              <a:buSzPts val="900"/>
              <a:buChar char="–"/>
              <a:defRPr/>
            </a:lvl2pPr>
            <a:lvl3pPr marL="1828754" lvl="2" indent="-380990" algn="l" rtl="0">
              <a:lnSpc>
                <a:spcPct val="100000"/>
              </a:lnSpc>
              <a:spcBef>
                <a:spcPts val="267"/>
              </a:spcBef>
              <a:spcAft>
                <a:spcPts val="0"/>
              </a:spcAft>
              <a:buClr>
                <a:schemeClr val="dk1"/>
              </a:buClr>
              <a:buSzPts val="900"/>
              <a:buChar char="•"/>
              <a:defRPr/>
            </a:lvl3pPr>
            <a:lvl4pPr marL="2438339" lvl="3" indent="-380990" algn="l" rtl="0">
              <a:lnSpc>
                <a:spcPct val="100000"/>
              </a:lnSpc>
              <a:spcBef>
                <a:spcPts val="267"/>
              </a:spcBef>
              <a:spcAft>
                <a:spcPts val="0"/>
              </a:spcAft>
              <a:buClr>
                <a:schemeClr val="dk1"/>
              </a:buClr>
              <a:buSzPts val="900"/>
              <a:buChar char="–"/>
              <a:defRPr/>
            </a:lvl4pPr>
            <a:lvl5pPr marL="3047924" lvl="4" indent="-380990" algn="l" rtl="0">
              <a:lnSpc>
                <a:spcPct val="100000"/>
              </a:lnSpc>
              <a:spcBef>
                <a:spcPts val="267"/>
              </a:spcBef>
              <a:spcAft>
                <a:spcPts val="0"/>
              </a:spcAft>
              <a:buClr>
                <a:schemeClr val="dk1"/>
              </a:buClr>
              <a:buSzPts val="900"/>
              <a:buChar char="»"/>
              <a:defRPr/>
            </a:lvl5pPr>
            <a:lvl6pPr marL="3657509" lvl="5" indent="-380990" algn="l" rtl="0">
              <a:lnSpc>
                <a:spcPct val="100000"/>
              </a:lnSpc>
              <a:spcBef>
                <a:spcPts val="267"/>
              </a:spcBef>
              <a:spcAft>
                <a:spcPts val="0"/>
              </a:spcAft>
              <a:buClr>
                <a:schemeClr val="dk1"/>
              </a:buClr>
              <a:buSzPts val="900"/>
              <a:buChar char="•"/>
              <a:defRPr/>
            </a:lvl6pPr>
            <a:lvl7pPr marL="4267093" lvl="6" indent="-380990" algn="l" rtl="0">
              <a:lnSpc>
                <a:spcPct val="100000"/>
              </a:lnSpc>
              <a:spcBef>
                <a:spcPts val="267"/>
              </a:spcBef>
              <a:spcAft>
                <a:spcPts val="0"/>
              </a:spcAft>
              <a:buClr>
                <a:schemeClr val="dk1"/>
              </a:buClr>
              <a:buSzPts val="900"/>
              <a:buChar char="•"/>
              <a:defRPr/>
            </a:lvl7pPr>
            <a:lvl8pPr marL="4876678" lvl="7" indent="-380990" algn="l" rtl="0">
              <a:lnSpc>
                <a:spcPct val="100000"/>
              </a:lnSpc>
              <a:spcBef>
                <a:spcPts val="267"/>
              </a:spcBef>
              <a:spcAft>
                <a:spcPts val="0"/>
              </a:spcAft>
              <a:buClr>
                <a:schemeClr val="dk1"/>
              </a:buClr>
              <a:buSzPts val="900"/>
              <a:buChar char="•"/>
              <a:defRPr/>
            </a:lvl8pPr>
            <a:lvl9pPr marL="5486263" lvl="8" indent="-380990" algn="l" rtl="0">
              <a:lnSpc>
                <a:spcPct val="100000"/>
              </a:lnSpc>
              <a:spcBef>
                <a:spcPts val="267"/>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lvl="0" algn="l"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lvl="0" algn="ctr" rtl="0">
              <a:lnSpc>
                <a:spcPct val="100000"/>
              </a:lnSpc>
              <a:spcBef>
                <a:spcPts val="0"/>
              </a:spcBef>
              <a:spcAft>
                <a:spcPts val="0"/>
              </a:spcAft>
              <a:buSzPts val="700"/>
              <a:buNone/>
              <a:defRPr/>
            </a:lvl1pPr>
            <a:lvl2pPr lvl="1" algn="l" rtl="0">
              <a:lnSpc>
                <a:spcPct val="100000"/>
              </a:lnSpc>
              <a:spcBef>
                <a:spcPts val="0"/>
              </a:spcBef>
              <a:spcAft>
                <a:spcPts val="0"/>
              </a:spcAft>
              <a:buSzPts val="700"/>
              <a:buNone/>
              <a:defRPr/>
            </a:lvl2pPr>
            <a:lvl3pPr lvl="2" algn="l" rtl="0">
              <a:lnSpc>
                <a:spcPct val="100000"/>
              </a:lnSpc>
              <a:spcBef>
                <a:spcPts val="0"/>
              </a:spcBef>
              <a:spcAft>
                <a:spcPts val="0"/>
              </a:spcAft>
              <a:buSzPts val="700"/>
              <a:buNone/>
              <a:defRPr/>
            </a:lvl3pPr>
            <a:lvl4pPr lvl="3" algn="l" rtl="0">
              <a:lnSpc>
                <a:spcPct val="100000"/>
              </a:lnSpc>
              <a:spcBef>
                <a:spcPts val="0"/>
              </a:spcBef>
              <a:spcAft>
                <a:spcPts val="0"/>
              </a:spcAft>
              <a:buSzPts val="700"/>
              <a:buNone/>
              <a:defRPr/>
            </a:lvl4pPr>
            <a:lvl5pPr lvl="4" algn="l" rtl="0">
              <a:lnSpc>
                <a:spcPct val="100000"/>
              </a:lnSpc>
              <a:spcBef>
                <a:spcPts val="0"/>
              </a:spcBef>
              <a:spcAft>
                <a:spcPts val="0"/>
              </a:spcAft>
              <a:buSzPts val="700"/>
              <a:buNone/>
              <a:defRPr/>
            </a:lvl5pPr>
            <a:lvl6pPr lvl="5" algn="l" rtl="0">
              <a:lnSpc>
                <a:spcPct val="100000"/>
              </a:lnSpc>
              <a:spcBef>
                <a:spcPts val="0"/>
              </a:spcBef>
              <a:spcAft>
                <a:spcPts val="0"/>
              </a:spcAft>
              <a:buSzPts val="700"/>
              <a:buNone/>
              <a:defRPr/>
            </a:lvl6pPr>
            <a:lvl7pPr lvl="6" algn="l" rtl="0">
              <a:lnSpc>
                <a:spcPct val="100000"/>
              </a:lnSpc>
              <a:spcBef>
                <a:spcPts val="0"/>
              </a:spcBef>
              <a:spcAft>
                <a:spcPts val="0"/>
              </a:spcAft>
              <a:buSzPts val="700"/>
              <a:buNone/>
              <a:defRPr/>
            </a:lvl7pPr>
            <a:lvl8pPr lvl="7" algn="l" rtl="0">
              <a:lnSpc>
                <a:spcPct val="100000"/>
              </a:lnSpc>
              <a:spcBef>
                <a:spcPts val="0"/>
              </a:spcBef>
              <a:spcAft>
                <a:spcPts val="0"/>
              </a:spcAft>
              <a:buSzPts val="700"/>
              <a:buNone/>
              <a:defRPr/>
            </a:lvl8pPr>
            <a:lvl9pPr lvl="8" algn="l" rtl="0">
              <a:lnSpc>
                <a:spcPct val="100000"/>
              </a:lnSpc>
              <a:spcBef>
                <a:spcPts val="0"/>
              </a:spcBef>
              <a:spcAft>
                <a:spcPts val="0"/>
              </a:spcAft>
              <a:buSzPts val="700"/>
              <a:buNone/>
              <a:defRPr/>
            </a:lvl9pPr>
          </a:lstStyle>
          <a:p>
            <a:endParaRPr/>
          </a:p>
        </p:txBody>
      </p:sp>
      <p:sp>
        <p:nvSpPr>
          <p:cNvPr id="124" name="Google Shape;124;p24"/>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279469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94102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8029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01601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79206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49233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3820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A7A96-260F-4161-9D52-725E02F0E3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3F0EB-130E-40C5-8412-AC69F11D1B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7CF39-B3A2-4AD2-B928-2C367065E1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ACF49-B80C-43F0-AD2E-4A0C5A5A445E}"/>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6" name="Footer Placeholder 5">
            <a:extLst>
              <a:ext uri="{FF2B5EF4-FFF2-40B4-BE49-F238E27FC236}">
                <a16:creationId xmlns:a16="http://schemas.microsoft.com/office/drawing/2014/main" id="{3983BC0B-E683-4175-B876-A50A619364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7DFF7B-8F38-40C9-B9DA-FC4AB54321E2}"/>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3465313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8840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55502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76319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46539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93199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C48D-9065-4784-A730-3BDCDA5FF9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B38AB-CFA9-4FB7-A15F-F4DB40791F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EDFC-856E-4044-8EB1-6991094C3E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A6977-8EA1-4BCE-BEB0-D7DE6559C4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3DCB4-78CD-4C2F-87DD-F77F53DAF6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6340C1-CAD9-42B6-BFD6-A1C7DF213889}"/>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8" name="Footer Placeholder 7">
            <a:extLst>
              <a:ext uri="{FF2B5EF4-FFF2-40B4-BE49-F238E27FC236}">
                <a16:creationId xmlns:a16="http://schemas.microsoft.com/office/drawing/2014/main" id="{576E9EC5-E289-4FD6-B3B8-4B4D52FEB5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B5BCF-FBD3-4244-827E-C9D773DD3B41}"/>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4169193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AF48-3E06-4A55-8D28-619F1530E0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74A2B-8C1E-4B21-91A8-80DAFFBF4923}"/>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4" name="Footer Placeholder 3">
            <a:extLst>
              <a:ext uri="{FF2B5EF4-FFF2-40B4-BE49-F238E27FC236}">
                <a16:creationId xmlns:a16="http://schemas.microsoft.com/office/drawing/2014/main" id="{1FFD907B-4745-4CB4-806B-D928A59026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010DFC-82BF-4CE7-8A0F-41C47AC8598C}"/>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398331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695DC4-208E-4498-BC9F-B62468EA2392}"/>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3" name="Footer Placeholder 2">
            <a:extLst>
              <a:ext uri="{FF2B5EF4-FFF2-40B4-BE49-F238E27FC236}">
                <a16:creationId xmlns:a16="http://schemas.microsoft.com/office/drawing/2014/main" id="{8671AA60-EBD0-460D-9F61-63865CEF10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F2492-0C2F-4DFA-A907-5BEADB89229F}"/>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2748733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FD29-B81F-44F1-B503-932648FDA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086AF5-1929-4D87-B71A-4A770171B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FB2F1-BE6F-4B5D-9AE3-8969522C7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50D04-CAB5-4581-BF04-E882BC8ADF82}"/>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6" name="Footer Placeholder 5">
            <a:extLst>
              <a:ext uri="{FF2B5EF4-FFF2-40B4-BE49-F238E27FC236}">
                <a16:creationId xmlns:a16="http://schemas.microsoft.com/office/drawing/2014/main" id="{30EEAEA1-7DC5-438F-8F95-30098A77DE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8EB584-CF21-487B-994A-A9F20B2F9F82}"/>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402498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142D-6EA4-449B-B1CB-6B0551D15C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9AF5EB-895D-4254-9E8A-C24FFA072C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C9FE5C-217B-4DCB-9EBE-AB20F1DCE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392165-6C5C-4399-9990-68D49A173800}"/>
              </a:ext>
            </a:extLst>
          </p:cNvPr>
          <p:cNvSpPr>
            <a:spLocks noGrp="1"/>
          </p:cNvSpPr>
          <p:nvPr>
            <p:ph type="dt" sz="half" idx="10"/>
          </p:nvPr>
        </p:nvSpPr>
        <p:spPr/>
        <p:txBody>
          <a:bodyPr/>
          <a:lstStyle/>
          <a:p>
            <a:fld id="{F53A56A9-DF94-47C0-A98F-781675D7DD9F}" type="datetimeFigureOut">
              <a:rPr lang="en-US" smtClean="0"/>
              <a:t>9/22/2023</a:t>
            </a:fld>
            <a:endParaRPr lang="en-US"/>
          </a:p>
        </p:txBody>
      </p:sp>
      <p:sp>
        <p:nvSpPr>
          <p:cNvPr id="6" name="Footer Placeholder 5">
            <a:extLst>
              <a:ext uri="{FF2B5EF4-FFF2-40B4-BE49-F238E27FC236}">
                <a16:creationId xmlns:a16="http://schemas.microsoft.com/office/drawing/2014/main" id="{36A2D2E3-B72A-4223-BB08-CFA1CCFDEB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125A7-C444-45D4-916D-8C3E9FF9DC81}"/>
              </a:ext>
            </a:extLst>
          </p:cNvPr>
          <p:cNvSpPr>
            <a:spLocks noGrp="1"/>
          </p:cNvSpPr>
          <p:nvPr>
            <p:ph type="sldNum" sz="quarter" idx="12"/>
          </p:nvPr>
        </p:nvSpPr>
        <p:spPr/>
        <p:txBody>
          <a:bodyPr/>
          <a:lstStyle/>
          <a:p>
            <a:fld id="{12F723A0-B264-4A16-A057-FF8232F70CB4}" type="slidenum">
              <a:rPr lang="en-US" smtClean="0"/>
              <a:t>‹#›</a:t>
            </a:fld>
            <a:endParaRPr lang="en-US"/>
          </a:p>
        </p:txBody>
      </p:sp>
    </p:spTree>
    <p:extLst>
      <p:ext uri="{BB962C8B-B14F-4D97-AF65-F5344CB8AC3E}">
        <p14:creationId xmlns:p14="http://schemas.microsoft.com/office/powerpoint/2010/main" val="371940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CCE596-0EC2-4FEE-8389-8D43FACD34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53AB21-F568-4E2D-AE60-7844D1D78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AB57E-3AF1-4861-9F48-21FEB60C21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A56A9-DF94-47C0-A98F-781675D7DD9F}" type="datetimeFigureOut">
              <a:rPr lang="en-US" smtClean="0"/>
              <a:t>9/22/2023</a:t>
            </a:fld>
            <a:endParaRPr lang="en-US"/>
          </a:p>
        </p:txBody>
      </p:sp>
      <p:sp>
        <p:nvSpPr>
          <p:cNvPr id="5" name="Footer Placeholder 4">
            <a:extLst>
              <a:ext uri="{FF2B5EF4-FFF2-40B4-BE49-F238E27FC236}">
                <a16:creationId xmlns:a16="http://schemas.microsoft.com/office/drawing/2014/main" id="{ECB8FD60-E0FC-478D-8B81-25997C3FA3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48CFB6-BC25-4EEF-BA2C-43BE6118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723A0-B264-4A16-A057-FF8232F70CB4}" type="slidenum">
              <a:rPr lang="en-US" smtClean="0"/>
              <a:t>‹#›</a:t>
            </a:fld>
            <a:endParaRPr lang="en-US"/>
          </a:p>
        </p:txBody>
      </p:sp>
    </p:spTree>
    <p:extLst>
      <p:ext uri="{BB962C8B-B14F-4D97-AF65-F5344CB8AC3E}">
        <p14:creationId xmlns:p14="http://schemas.microsoft.com/office/powerpoint/2010/main" val="39909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7721A-3DFA-70D9-A64B-2F4E42369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6B671E-1132-F66C-728B-EB7257999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8E3A1-EB18-F9A8-C7AB-0C4074671F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95940-82CE-3C4D-9A85-771F34D2331C}" type="datetime1">
              <a:rPr lang="en-US" smtClean="0"/>
              <a:t>9/22/2023</a:t>
            </a:fld>
            <a:endParaRPr lang="en-US" dirty="0"/>
          </a:p>
        </p:txBody>
      </p:sp>
      <p:sp>
        <p:nvSpPr>
          <p:cNvPr id="5" name="Footer Placeholder 4">
            <a:extLst>
              <a:ext uri="{FF2B5EF4-FFF2-40B4-BE49-F238E27FC236}">
                <a16:creationId xmlns:a16="http://schemas.microsoft.com/office/drawing/2014/main" id="{73BB355A-47F8-AE10-C50A-96B947635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C71E14-FB60-1C47-0E60-8FCA94208D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4CF3D-1008-49F1-AE8C-E3F8963CE750}" type="slidenum">
              <a:rPr lang="en-US" smtClean="0"/>
              <a:t>‹#›</a:t>
            </a:fld>
            <a:endParaRPr lang="en-US" dirty="0"/>
          </a:p>
        </p:txBody>
      </p:sp>
    </p:spTree>
    <p:extLst>
      <p:ext uri="{BB962C8B-B14F-4D97-AF65-F5344CB8AC3E}">
        <p14:creationId xmlns:p14="http://schemas.microsoft.com/office/powerpoint/2010/main" val="1483030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04800" y="183092"/>
            <a:ext cx="5486400" cy="762000"/>
          </a:xfrm>
          <a:prstGeom prst="rect">
            <a:avLst/>
          </a:prstGeom>
          <a:noFill/>
          <a:ln>
            <a:noFill/>
          </a:ln>
        </p:spPr>
        <p:txBody>
          <a:bodyPr spcFirstLastPara="1" wrap="square" lIns="45725" tIns="22850" rIns="45725" bIns="22850" anchor="ctr" anchorCtr="0">
            <a:normAutofit/>
          </a:bodyPr>
          <a:lstStyle>
            <a:lvl1pPr marR="0" lvl="0" algn="ctr" rtl="0">
              <a:lnSpc>
                <a:spcPct val="100000"/>
              </a:lnSpc>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700"/>
              <a:buFont typeface="Arial"/>
              <a:buNone/>
              <a:defRPr sz="9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04800" y="1066800"/>
            <a:ext cx="5486400" cy="3017600"/>
          </a:xfrm>
          <a:prstGeom prst="rect">
            <a:avLst/>
          </a:prstGeom>
          <a:noFill/>
          <a:ln>
            <a:noFill/>
          </a:ln>
        </p:spPr>
        <p:txBody>
          <a:bodyPr spcFirstLastPara="1" wrap="square" lIns="45725" tIns="22850" rIns="45725" bIns="22850" anchor="t" anchorCtr="0">
            <a:normAutofit/>
          </a:bodyPr>
          <a:lstStyle>
            <a:lvl1pPr marL="457200" marR="0" lvl="0"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lnSpc>
                <a:spcPct val="10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100000"/>
              </a:lnSpc>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304800" y="4237567"/>
            <a:ext cx="1422400" cy="243600"/>
          </a:xfrm>
          <a:prstGeom prst="rect">
            <a:avLst/>
          </a:prstGeom>
          <a:noFill/>
          <a:ln>
            <a:noFill/>
          </a:ln>
        </p:spPr>
        <p:txBody>
          <a:bodyPr spcFirstLastPara="1" wrap="square" lIns="45725" tIns="22850" rIns="45725" bIns="22850" anchor="ctr" anchorCtr="0">
            <a:noAutofit/>
          </a:bodyPr>
          <a:lstStyle>
            <a:lvl1pPr marR="0" lvl="0" algn="l" rtl="0">
              <a:lnSpc>
                <a:spcPct val="100000"/>
              </a:lnSpc>
              <a:spcBef>
                <a:spcPts val="0"/>
              </a:spcBef>
              <a:spcAft>
                <a:spcPts val="0"/>
              </a:spcAft>
              <a:buClr>
                <a:srgbClr val="000000"/>
              </a:buClr>
              <a:buSzPts val="7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2082800" y="4237567"/>
            <a:ext cx="1930400" cy="243600"/>
          </a:xfrm>
          <a:prstGeom prst="rect">
            <a:avLst/>
          </a:prstGeom>
          <a:noFill/>
          <a:ln>
            <a:noFill/>
          </a:ln>
        </p:spPr>
        <p:txBody>
          <a:bodyPr spcFirstLastPara="1" wrap="square" lIns="45725" tIns="22850" rIns="45725" bIns="22850" anchor="ctr" anchorCtr="0">
            <a:noAutofit/>
          </a:bodyPr>
          <a:lstStyle>
            <a:lvl1pPr marR="0" lvl="0" algn="ctr" rtl="0">
              <a:lnSpc>
                <a:spcPct val="100000"/>
              </a:lnSpc>
              <a:spcBef>
                <a:spcPts val="0"/>
              </a:spcBef>
              <a:spcAft>
                <a:spcPts val="0"/>
              </a:spcAft>
              <a:buClr>
                <a:srgbClr val="000000"/>
              </a:buClr>
              <a:buSzPts val="7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7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4368800" y="4237567"/>
            <a:ext cx="1422400" cy="243600"/>
          </a:xfrm>
          <a:prstGeom prst="rect">
            <a:avLst/>
          </a:prstGeom>
          <a:noFill/>
          <a:ln>
            <a:noFill/>
          </a:ln>
        </p:spPr>
        <p:txBody>
          <a:bodyPr spcFirstLastPara="1" wrap="square" lIns="45725" tIns="22850" rIns="45725" bIns="22850" anchor="ctr" anchorCtr="0">
            <a:noAutofit/>
          </a:bodyPr>
          <a:lstStyle>
            <a:lvl1pPr marL="0" marR="0" lvl="0"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600"/>
              <a:buFont typeface="Arial"/>
              <a:buNone/>
              <a:defRPr sz="8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026932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477477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yberseniors.org/" TargetMode="External"/><Relationship Id="rId2" Type="http://schemas.openxmlformats.org/officeDocument/2006/relationships/hyperlink" Target="http://www.inclusionjunctio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hdigitalequity.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calendly.com/rmclaughlin1" TargetMode="External"/><Relationship Id="rId1" Type="http://schemas.openxmlformats.org/officeDocument/2006/relationships/slideLayout" Target="../slideLayouts/slideLayout9.xml"/><Relationship Id="rId5" Type="http://schemas.openxmlformats.org/officeDocument/2006/relationships/hyperlink" Target="http://www.nhdigitalequity.org/"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mailto:broadband@livefree.nh.gov" TargetMode="External"/><Relationship Id="rId2" Type="http://schemas.openxmlformats.org/officeDocument/2006/relationships/hyperlink" Target="https://www.nheconomy.com/office-of-broadband-initiatives" TargetMode="Externa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https://bit.ly/NHdigitalequitysurvey" TargetMode="External"/><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hyperlink" Target="https://www.nhdigitalequity.org/"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bit.ly/NHassetinventory" TargetMode="External"/><Relationship Id="rId2" Type="http://schemas.openxmlformats.org/officeDocument/2006/relationships/notesSlide" Target="../notesSlides/notesSlide2.xml"/><Relationship Id="rId1" Type="http://schemas.openxmlformats.org/officeDocument/2006/relationships/slideLayout" Target="../slideLayouts/slideLayout44.xml"/><Relationship Id="rId6" Type="http://schemas.openxmlformats.org/officeDocument/2006/relationships/hyperlink" Target="https://www.nhdigitalequity.org/" TargetMode="External"/><Relationship Id="rId5" Type="http://schemas.openxmlformats.org/officeDocument/2006/relationships/hyperlink" Target="https://www.flickr.com/photos/warrenlemay/49211375371" TargetMode="Externa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3A17-C67E-4EB4-89F4-E407A847F1DC}"/>
              </a:ext>
            </a:extLst>
          </p:cNvPr>
          <p:cNvSpPr>
            <a:spLocks noGrp="1"/>
          </p:cNvSpPr>
          <p:nvPr>
            <p:ph type="ctrTitle"/>
          </p:nvPr>
        </p:nvSpPr>
        <p:spPr>
          <a:xfrm>
            <a:off x="946299" y="1312215"/>
            <a:ext cx="10265734" cy="2413118"/>
          </a:xfrm>
        </p:spPr>
        <p:txBody>
          <a:bodyPr>
            <a:normAutofit/>
          </a:bodyPr>
          <a:lstStyle/>
          <a:p>
            <a:r>
              <a:rPr lang="en-US" sz="4000" dirty="0"/>
              <a:t>NH Forum on Broadband &amp; Digital Equity</a:t>
            </a:r>
          </a:p>
        </p:txBody>
      </p:sp>
      <p:sp>
        <p:nvSpPr>
          <p:cNvPr id="3" name="Subtitle 2">
            <a:extLst>
              <a:ext uri="{FF2B5EF4-FFF2-40B4-BE49-F238E27FC236}">
                <a16:creationId xmlns:a16="http://schemas.microsoft.com/office/drawing/2014/main" id="{D4B20B38-C5E5-423A-9D39-DC2AB18A6556}"/>
              </a:ext>
            </a:extLst>
          </p:cNvPr>
          <p:cNvSpPr>
            <a:spLocks noGrp="1"/>
          </p:cNvSpPr>
          <p:nvPr>
            <p:ph type="subTitle" idx="1"/>
          </p:nvPr>
        </p:nvSpPr>
        <p:spPr>
          <a:xfrm>
            <a:off x="1524000" y="3960628"/>
            <a:ext cx="9629105" cy="1087890"/>
          </a:xfrm>
        </p:spPr>
        <p:txBody>
          <a:bodyPr>
            <a:normAutofit lnSpcReduction="10000"/>
          </a:bodyPr>
          <a:lstStyle/>
          <a:p>
            <a:r>
              <a:rPr lang="en-US" sz="2000" dirty="0"/>
              <a:t>Exploring opportunities for collaboration &amp; impact on intergenerational poverty</a:t>
            </a:r>
          </a:p>
          <a:p>
            <a:endParaRPr lang="en-US" sz="2000" dirty="0"/>
          </a:p>
          <a:p>
            <a:r>
              <a:rPr lang="en-US" sz="2000" dirty="0"/>
              <a:t>Friday September 22</a:t>
            </a:r>
            <a:r>
              <a:rPr lang="en-US" sz="2000" baseline="30000" dirty="0"/>
              <a:t>nd</a:t>
            </a:r>
            <a:r>
              <a:rPr lang="en-US" sz="2000" dirty="0"/>
              <a:t>, 2023   10 am</a:t>
            </a:r>
          </a:p>
        </p:txBody>
      </p:sp>
      <p:pic>
        <p:nvPicPr>
          <p:cNvPr id="7" name="Picture 6" descr="A picture containing text, nature, sunset&#10;&#10;Description automatically generated">
            <a:extLst>
              <a:ext uri="{FF2B5EF4-FFF2-40B4-BE49-F238E27FC236}">
                <a16:creationId xmlns:a16="http://schemas.microsoft.com/office/drawing/2014/main" id="{C97D224B-8DB8-4345-9E3F-E888A7928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25414"/>
            <a:ext cx="2096158" cy="1532586"/>
          </a:xfrm>
          <a:prstGeom prst="rect">
            <a:avLst/>
          </a:prstGeom>
        </p:spPr>
      </p:pic>
      <p:pic>
        <p:nvPicPr>
          <p:cNvPr id="9" name="Picture 8" descr="A picture containing text, person, computer, computer&#10;&#10;Description automatically generated">
            <a:extLst>
              <a:ext uri="{FF2B5EF4-FFF2-40B4-BE49-F238E27FC236}">
                <a16:creationId xmlns:a16="http://schemas.microsoft.com/office/drawing/2014/main" id="{B6784CFB-B63F-451E-B4B5-98B89C512C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2576" y="5358384"/>
            <a:ext cx="2249424" cy="1499616"/>
          </a:xfrm>
          <a:prstGeom prst="rect">
            <a:avLst/>
          </a:prstGeom>
        </p:spPr>
      </p:pic>
      <p:pic>
        <p:nvPicPr>
          <p:cNvPr id="10" name="Picture 9" descr="A group of blue logos&#10;&#10;Description automatically generated">
            <a:extLst>
              <a:ext uri="{FF2B5EF4-FFF2-40B4-BE49-F238E27FC236}">
                <a16:creationId xmlns:a16="http://schemas.microsoft.com/office/drawing/2014/main" id="{8A02F0EC-3CFA-E67E-7A46-C63449F0B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 y="136041"/>
            <a:ext cx="2949612" cy="825891"/>
          </a:xfrm>
          <a:prstGeom prst="rect">
            <a:avLst/>
          </a:prstGeom>
        </p:spPr>
      </p:pic>
    </p:spTree>
    <p:extLst>
      <p:ext uri="{BB962C8B-B14F-4D97-AF65-F5344CB8AC3E}">
        <p14:creationId xmlns:p14="http://schemas.microsoft.com/office/powerpoint/2010/main" val="34004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EC2FD-2CC7-4690-A8B4-0E240BC4A9BF}"/>
              </a:ext>
            </a:extLst>
          </p:cNvPr>
          <p:cNvSpPr>
            <a:spLocks noGrp="1"/>
          </p:cNvSpPr>
          <p:nvPr>
            <p:ph type="title"/>
          </p:nvPr>
        </p:nvSpPr>
        <p:spPr>
          <a:xfrm>
            <a:off x="310166" y="378004"/>
            <a:ext cx="11353801" cy="1206098"/>
          </a:xfrm>
        </p:spPr>
        <p:txBody>
          <a:bodyPr>
            <a:normAutofit/>
          </a:bodyPr>
          <a:lstStyle/>
          <a:p>
            <a:pPr algn="ctr"/>
            <a:r>
              <a:rPr lang="en-US" sz="3200" b="1" dirty="0"/>
              <a:t>Dimensions of digital equity the funding to NH can support</a:t>
            </a:r>
          </a:p>
        </p:txBody>
      </p:sp>
      <p:sp>
        <p:nvSpPr>
          <p:cNvPr id="4" name="Content Placeholder 3">
            <a:extLst>
              <a:ext uri="{FF2B5EF4-FFF2-40B4-BE49-F238E27FC236}">
                <a16:creationId xmlns:a16="http://schemas.microsoft.com/office/drawing/2014/main" id="{3C481085-507F-5538-8C74-44658F6425DC}"/>
              </a:ext>
            </a:extLst>
          </p:cNvPr>
          <p:cNvSpPr>
            <a:spLocks noGrp="1"/>
          </p:cNvSpPr>
          <p:nvPr>
            <p:ph idx="1"/>
          </p:nvPr>
        </p:nvSpPr>
        <p:spPr>
          <a:xfrm>
            <a:off x="838199" y="1825625"/>
            <a:ext cx="10825767" cy="4388800"/>
          </a:xfrm>
        </p:spPr>
        <p:txBody>
          <a:bodyPr>
            <a:normAutofit/>
          </a:bodyPr>
          <a:lstStyle/>
          <a:p>
            <a:r>
              <a:rPr lang="en-US" sz="1800" dirty="0"/>
              <a:t>Affordable </a:t>
            </a:r>
            <a:r>
              <a:rPr lang="en-US" sz="1800" u="sng" dirty="0"/>
              <a:t>broadband</a:t>
            </a:r>
          </a:p>
          <a:p>
            <a:r>
              <a:rPr lang="en-US" sz="1800" dirty="0"/>
              <a:t>Free donor-funded refurbished and new </a:t>
            </a:r>
            <a:r>
              <a:rPr lang="en-US" sz="1800" u="sng" dirty="0"/>
              <a:t>laptops</a:t>
            </a:r>
            <a:r>
              <a:rPr lang="en-US" sz="1800" dirty="0"/>
              <a:t> bundled with drive image pointing to systemic inclusion resources </a:t>
            </a:r>
          </a:p>
          <a:p>
            <a:r>
              <a:rPr lang="en-US" sz="1800" u="sng" dirty="0"/>
              <a:t>Multilingual tech support </a:t>
            </a:r>
            <a:r>
              <a:rPr lang="en-US" sz="1800" dirty="0"/>
              <a:t>provided by New Americans &amp; other English Learners, for learners of all ages (Pre-K/parents through seniors)</a:t>
            </a:r>
          </a:p>
          <a:p>
            <a:r>
              <a:rPr lang="en-US" sz="1800" u="sng" dirty="0"/>
              <a:t>Digital, media, information &amp; financial literacy and cybersafety skill </a:t>
            </a:r>
            <a:r>
              <a:rPr lang="en-US" sz="1800" dirty="0"/>
              <a:t>development and skills to use </a:t>
            </a:r>
            <a:r>
              <a:rPr lang="en-US" sz="1800" i="1" dirty="0"/>
              <a:t>AI</a:t>
            </a:r>
            <a:r>
              <a:rPr lang="en-US" sz="1800" dirty="0"/>
              <a:t> safely, effectively and ethically</a:t>
            </a:r>
          </a:p>
          <a:p>
            <a:r>
              <a:rPr lang="en-US" sz="1800" u="sng" dirty="0"/>
              <a:t>More inclusive, accessible public websites</a:t>
            </a:r>
            <a:r>
              <a:rPr lang="en-US" sz="1800" dirty="0"/>
              <a:t> pointing to essential inclusion supports (housing, legal, food, financial aid, job training, affordable broadband…)</a:t>
            </a:r>
          </a:p>
          <a:p>
            <a:pPr marL="0" indent="0">
              <a:buNone/>
            </a:pPr>
            <a:endParaRPr lang="en-US" sz="2400" dirty="0"/>
          </a:p>
        </p:txBody>
      </p:sp>
    </p:spTree>
    <p:extLst>
      <p:ext uri="{BB962C8B-B14F-4D97-AF65-F5344CB8AC3E}">
        <p14:creationId xmlns:p14="http://schemas.microsoft.com/office/powerpoint/2010/main" val="959197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4BC7-A6E0-49C6-17E3-173B785F3386}"/>
              </a:ext>
            </a:extLst>
          </p:cNvPr>
          <p:cNvSpPr>
            <a:spLocks noGrp="1"/>
          </p:cNvSpPr>
          <p:nvPr>
            <p:ph type="title"/>
          </p:nvPr>
        </p:nvSpPr>
        <p:spPr/>
        <p:txBody>
          <a:bodyPr>
            <a:normAutofit/>
          </a:bodyPr>
          <a:lstStyle/>
          <a:p>
            <a:r>
              <a:rPr lang="en-US" sz="3600" b="1" dirty="0"/>
              <a:t>Broadband provider contact info for ACP participation?</a:t>
            </a:r>
          </a:p>
        </p:txBody>
      </p:sp>
      <p:sp>
        <p:nvSpPr>
          <p:cNvPr id="3" name="Content Placeholder 2">
            <a:extLst>
              <a:ext uri="{FF2B5EF4-FFF2-40B4-BE49-F238E27FC236}">
                <a16:creationId xmlns:a16="http://schemas.microsoft.com/office/drawing/2014/main" id="{9735604D-2BD2-E02F-181F-661429ED802C}"/>
              </a:ext>
            </a:extLst>
          </p:cNvPr>
          <p:cNvSpPr>
            <a:spLocks noGrp="1"/>
          </p:cNvSpPr>
          <p:nvPr>
            <p:ph idx="1"/>
          </p:nvPr>
        </p:nvSpPr>
        <p:spPr>
          <a:xfrm>
            <a:off x="838200" y="1825625"/>
            <a:ext cx="10515600" cy="1452312"/>
          </a:xfrm>
        </p:spPr>
        <p:txBody>
          <a:bodyPr/>
          <a:lstStyle/>
          <a:p>
            <a:pPr marL="0" indent="0" algn="ctr">
              <a:buNone/>
            </a:pPr>
            <a:r>
              <a:rPr lang="en-US" dirty="0"/>
              <a:t>Bafflingly, ironically difficult to get contact info at providers for person  who oversees ACP participation</a:t>
            </a:r>
          </a:p>
        </p:txBody>
      </p:sp>
    </p:spTree>
    <p:extLst>
      <p:ext uri="{BB962C8B-B14F-4D97-AF65-F5344CB8AC3E}">
        <p14:creationId xmlns:p14="http://schemas.microsoft.com/office/powerpoint/2010/main" val="1562450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E401-6A41-4B73-9008-B4B07C7B6F45}"/>
              </a:ext>
            </a:extLst>
          </p:cNvPr>
          <p:cNvSpPr>
            <a:spLocks noGrp="1"/>
          </p:cNvSpPr>
          <p:nvPr>
            <p:ph type="title"/>
          </p:nvPr>
        </p:nvSpPr>
        <p:spPr>
          <a:xfrm>
            <a:off x="902369" y="2694382"/>
            <a:ext cx="10515600" cy="1325563"/>
          </a:xfrm>
        </p:spPr>
        <p:txBody>
          <a:bodyPr>
            <a:normAutofit fontScale="90000"/>
          </a:bodyPr>
          <a:lstStyle/>
          <a:p>
            <a:pPr algn="ctr"/>
            <a:r>
              <a:rPr lang="en-US" sz="3200" b="1" dirty="0"/>
              <a:t>How can we best support your efforts to alert your current &amp; potential customers to the ACP discount?</a:t>
            </a:r>
            <a:br>
              <a:rPr lang="en-US" sz="3200" b="1" dirty="0"/>
            </a:br>
            <a:br>
              <a:rPr lang="en-US" sz="3200" b="1" dirty="0"/>
            </a:br>
            <a:r>
              <a:rPr lang="en-US" sz="3200" b="1" dirty="0"/>
              <a:t>(what we’re learning from informal “survey”)</a:t>
            </a:r>
            <a:br>
              <a:rPr lang="en-US" sz="3200" b="1" dirty="0"/>
            </a:br>
            <a:br>
              <a:rPr lang="en-US" sz="3200" b="1" dirty="0"/>
            </a:br>
            <a:br>
              <a:rPr lang="en-US" sz="3200" b="1" dirty="0"/>
            </a:br>
            <a:r>
              <a:rPr lang="en-US" sz="3200" b="1" dirty="0"/>
              <a:t>Two dimensions of sustained media campaign:</a:t>
            </a:r>
            <a:br>
              <a:rPr lang="en-US" sz="3200" b="1" dirty="0"/>
            </a:br>
            <a:br>
              <a:rPr lang="en-US" sz="3200" b="1" dirty="0"/>
            </a:br>
            <a:r>
              <a:rPr lang="en-US" sz="3200" b="1" dirty="0"/>
              <a:t>1. Granite State News Collaborative coverage</a:t>
            </a:r>
            <a:br>
              <a:rPr lang="en-US" sz="3200" b="1" dirty="0"/>
            </a:br>
            <a:br>
              <a:rPr lang="en-US" sz="3200" b="1" dirty="0"/>
            </a:br>
            <a:r>
              <a:rPr lang="en-US" sz="3200" b="1" dirty="0"/>
              <a:t>2. Afterschool program youths using “solutions journalism” to provide sustained local coverage statewide of digital divide issues</a:t>
            </a:r>
          </a:p>
        </p:txBody>
      </p:sp>
    </p:spTree>
    <p:extLst>
      <p:ext uri="{BB962C8B-B14F-4D97-AF65-F5344CB8AC3E}">
        <p14:creationId xmlns:p14="http://schemas.microsoft.com/office/powerpoint/2010/main" val="383354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68CC-795B-E56B-092F-EBFFFF8CBE54}"/>
              </a:ext>
            </a:extLst>
          </p:cNvPr>
          <p:cNvSpPr>
            <a:spLocks noGrp="1"/>
          </p:cNvSpPr>
          <p:nvPr>
            <p:ph type="title"/>
          </p:nvPr>
        </p:nvSpPr>
        <p:spPr>
          <a:xfrm>
            <a:off x="886646" y="1309803"/>
            <a:ext cx="10515600" cy="1325563"/>
          </a:xfrm>
        </p:spPr>
        <p:txBody>
          <a:bodyPr>
            <a:normAutofit/>
          </a:bodyPr>
          <a:lstStyle/>
          <a:p>
            <a:pPr algn="ctr"/>
            <a:r>
              <a:rPr lang="en-US" sz="3200" b="1" dirty="0"/>
              <a:t>How can we best publicize affordable pricing options for low/moderate income households?</a:t>
            </a:r>
          </a:p>
        </p:txBody>
      </p:sp>
    </p:spTree>
    <p:extLst>
      <p:ext uri="{BB962C8B-B14F-4D97-AF65-F5344CB8AC3E}">
        <p14:creationId xmlns:p14="http://schemas.microsoft.com/office/powerpoint/2010/main" val="2941454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8F72A-47D3-ADA8-DD9B-485573C52C2A}"/>
              </a:ext>
            </a:extLst>
          </p:cNvPr>
          <p:cNvSpPr>
            <a:spLocks noGrp="1"/>
          </p:cNvSpPr>
          <p:nvPr>
            <p:ph type="title"/>
          </p:nvPr>
        </p:nvSpPr>
        <p:spPr>
          <a:xfrm>
            <a:off x="346778" y="2919001"/>
            <a:ext cx="11402749" cy="1992028"/>
          </a:xfrm>
        </p:spPr>
        <p:txBody>
          <a:bodyPr>
            <a:normAutofit fontScale="90000"/>
          </a:bodyPr>
          <a:lstStyle/>
          <a:p>
            <a:r>
              <a:rPr lang="en-US" b="1" dirty="0"/>
              <a:t>Might you be interested in participating in sustained campaign to raise funding enabling you provide free refurbished/new laptops for ACP customers?</a:t>
            </a:r>
            <a:br>
              <a:rPr lang="en-US" b="1" dirty="0"/>
            </a:br>
            <a:br>
              <a:rPr lang="en-US" b="1" dirty="0"/>
            </a:br>
            <a:r>
              <a:rPr lang="en-US" b="1" dirty="0"/>
              <a:t>	</a:t>
            </a:r>
            <a:r>
              <a:rPr lang="en-US" sz="2700" b="1" dirty="0"/>
              <a:t>* corporate giving programs</a:t>
            </a:r>
            <a:br>
              <a:rPr lang="en-US" sz="2700" b="1" dirty="0"/>
            </a:br>
            <a:r>
              <a:rPr lang="en-US" sz="2700" b="1" dirty="0"/>
              <a:t>	* foundations</a:t>
            </a:r>
            <a:br>
              <a:rPr lang="en-US" sz="2700" b="1" dirty="0"/>
            </a:br>
            <a:r>
              <a:rPr lang="en-US" sz="2700" b="1" dirty="0"/>
              <a:t>	* bank Community Reinvestment compliance programs</a:t>
            </a:r>
            <a:br>
              <a:rPr lang="en-US" sz="2700" b="1" dirty="0"/>
            </a:br>
            <a:r>
              <a:rPr lang="en-US" sz="2700" b="1" dirty="0"/>
              <a:t>	* financial aid offices (if policy requires all students have a laptop)</a:t>
            </a:r>
            <a:br>
              <a:rPr lang="en-US" sz="2700" b="1" dirty="0"/>
            </a:br>
            <a:r>
              <a:rPr lang="en-US" sz="2700" b="1" dirty="0"/>
              <a:t>	* workforce development programs</a:t>
            </a:r>
            <a:br>
              <a:rPr lang="en-US" sz="2700" b="1" dirty="0"/>
            </a:br>
            <a:br>
              <a:rPr lang="en-US" sz="2700" b="1" dirty="0"/>
            </a:br>
            <a:r>
              <a:rPr lang="en-US" sz="2700" b="1" dirty="0"/>
              <a:t>* crucial to bundle tech support/digital navigator support with free device</a:t>
            </a:r>
            <a:br>
              <a:rPr lang="en-US" sz="2700" b="1" dirty="0"/>
            </a:br>
            <a:br>
              <a:rPr lang="en-US" sz="2700" b="1" dirty="0"/>
            </a:br>
            <a:r>
              <a:rPr lang="en-US" sz="2700" b="1" dirty="0">
                <a:hlinkClick r:id="rId2"/>
              </a:rPr>
              <a:t>www.InclusionJunction</a:t>
            </a:r>
            <a:r>
              <a:rPr lang="en-US" sz="2700" b="1">
                <a:hlinkClick r:id="rId2"/>
              </a:rPr>
              <a:t>.org</a:t>
            </a:r>
            <a:br>
              <a:rPr lang="en-US" sz="2700" b="1"/>
            </a:br>
            <a:br>
              <a:rPr lang="en-US" sz="2700" b="1" dirty="0"/>
            </a:br>
            <a:r>
              <a:rPr lang="en-US" sz="2700" b="1" dirty="0">
                <a:hlinkClick r:id="rId3"/>
              </a:rPr>
              <a:t>www.cyberseniors.org</a:t>
            </a:r>
            <a:br>
              <a:rPr lang="en-US" sz="2700" b="1" dirty="0"/>
            </a:br>
            <a:br>
              <a:rPr lang="en-US" b="1" dirty="0"/>
            </a:br>
            <a:br>
              <a:rPr lang="en-US" b="1" dirty="0"/>
            </a:br>
            <a:endParaRPr lang="en-US" b="1" dirty="0"/>
          </a:p>
        </p:txBody>
      </p:sp>
    </p:spTree>
    <p:extLst>
      <p:ext uri="{BB962C8B-B14F-4D97-AF65-F5344CB8AC3E}">
        <p14:creationId xmlns:p14="http://schemas.microsoft.com/office/powerpoint/2010/main" val="389294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BA635-1D7A-147A-5679-525C828469F0}"/>
              </a:ext>
            </a:extLst>
          </p:cNvPr>
          <p:cNvSpPr>
            <a:spLocks noGrp="1"/>
          </p:cNvSpPr>
          <p:nvPr>
            <p:ph type="title"/>
          </p:nvPr>
        </p:nvSpPr>
        <p:spPr/>
        <p:txBody>
          <a:bodyPr>
            <a:normAutofit/>
          </a:bodyPr>
          <a:lstStyle/>
          <a:p>
            <a:pPr algn="ctr"/>
            <a:r>
              <a:rPr lang="en-US" sz="3600" b="1" dirty="0"/>
              <a:t>Any other insights and comments you’d like to share?</a:t>
            </a:r>
          </a:p>
        </p:txBody>
      </p:sp>
    </p:spTree>
    <p:extLst>
      <p:ext uri="{BB962C8B-B14F-4D97-AF65-F5344CB8AC3E}">
        <p14:creationId xmlns:p14="http://schemas.microsoft.com/office/powerpoint/2010/main" val="186388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61CFE-D843-9A32-A6DD-3C2A63586739}"/>
              </a:ext>
            </a:extLst>
          </p:cNvPr>
          <p:cNvSpPr>
            <a:spLocks noGrp="1"/>
          </p:cNvSpPr>
          <p:nvPr>
            <p:ph type="title"/>
          </p:nvPr>
        </p:nvSpPr>
        <p:spPr/>
        <p:txBody>
          <a:bodyPr/>
          <a:lstStyle/>
          <a:p>
            <a:r>
              <a:rPr lang="en-US" b="1" dirty="0"/>
              <a:t>Next steps</a:t>
            </a:r>
          </a:p>
        </p:txBody>
      </p:sp>
      <p:sp>
        <p:nvSpPr>
          <p:cNvPr id="3" name="Content Placeholder 2">
            <a:extLst>
              <a:ext uri="{FF2B5EF4-FFF2-40B4-BE49-F238E27FC236}">
                <a16:creationId xmlns:a16="http://schemas.microsoft.com/office/drawing/2014/main" id="{179F8DFC-659D-39E2-E6CE-6F6F915B1B14}"/>
              </a:ext>
            </a:extLst>
          </p:cNvPr>
          <p:cNvSpPr>
            <a:spLocks noGrp="1"/>
          </p:cNvSpPr>
          <p:nvPr>
            <p:ph idx="1"/>
          </p:nvPr>
        </p:nvSpPr>
        <p:spPr/>
        <p:txBody>
          <a:bodyPr/>
          <a:lstStyle/>
          <a:p>
            <a:pPr marL="0" indent="0">
              <a:buNone/>
            </a:pPr>
            <a:r>
              <a:rPr lang="en-US" dirty="0"/>
              <a:t>Please kindly encourage folks to</a:t>
            </a:r>
          </a:p>
          <a:p>
            <a:pPr marL="0" indent="0">
              <a:buNone/>
            </a:pPr>
            <a:endParaRPr lang="en-US" dirty="0"/>
          </a:p>
          <a:p>
            <a:r>
              <a:rPr lang="en-US" dirty="0"/>
              <a:t>Complete the digital equity survey</a:t>
            </a:r>
          </a:p>
          <a:p>
            <a:r>
              <a:rPr lang="en-US" dirty="0"/>
              <a:t>Briefly profile themselves in the Asset Inventory</a:t>
            </a:r>
          </a:p>
          <a:p>
            <a:r>
              <a:rPr lang="en-US" dirty="0"/>
              <a:t>Register for coming digital equity/BEAD planning events via </a:t>
            </a:r>
            <a:r>
              <a:rPr lang="en-US" dirty="0">
                <a:hlinkClick r:id="rId2"/>
              </a:rPr>
              <a:t>www.NHdigitalequity.org</a:t>
            </a:r>
            <a:endParaRPr lang="en-US" dirty="0"/>
          </a:p>
          <a:p>
            <a:endParaRPr lang="en-US" dirty="0"/>
          </a:p>
          <a:p>
            <a:pPr marL="0" indent="0">
              <a:buNone/>
            </a:pPr>
            <a:r>
              <a:rPr lang="en-US" dirty="0"/>
              <a:t>We’ll send you a copy of this side show and the webinar recording link</a:t>
            </a:r>
          </a:p>
          <a:p>
            <a:endParaRPr lang="en-US" dirty="0"/>
          </a:p>
          <a:p>
            <a:pPr marL="0" indent="0">
              <a:buNone/>
            </a:pPr>
            <a:endParaRPr lang="en-US" dirty="0"/>
          </a:p>
        </p:txBody>
      </p:sp>
    </p:spTree>
    <p:extLst>
      <p:ext uri="{BB962C8B-B14F-4D97-AF65-F5344CB8AC3E}">
        <p14:creationId xmlns:p14="http://schemas.microsoft.com/office/powerpoint/2010/main" val="99824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34511B-6A36-3498-300D-5E2DB6A233C7}"/>
              </a:ext>
            </a:extLst>
          </p:cNvPr>
          <p:cNvSpPr>
            <a:spLocks noGrp="1"/>
          </p:cNvSpPr>
          <p:nvPr>
            <p:ph type="title"/>
          </p:nvPr>
        </p:nvSpPr>
        <p:spPr>
          <a:xfrm>
            <a:off x="839788" y="2424223"/>
            <a:ext cx="3932237" cy="505047"/>
          </a:xfrm>
        </p:spPr>
        <p:txBody>
          <a:bodyPr>
            <a:normAutofit fontScale="90000"/>
          </a:bodyPr>
          <a:lstStyle/>
          <a:p>
            <a:r>
              <a:rPr lang="en-US" dirty="0"/>
              <a:t>Thanks you very much!</a:t>
            </a:r>
          </a:p>
        </p:txBody>
      </p:sp>
      <p:sp>
        <p:nvSpPr>
          <p:cNvPr id="6" name="Text Placeholder 5">
            <a:extLst>
              <a:ext uri="{FF2B5EF4-FFF2-40B4-BE49-F238E27FC236}">
                <a16:creationId xmlns:a16="http://schemas.microsoft.com/office/drawing/2014/main" id="{77E92D38-DD10-A747-216F-8064B854191B}"/>
              </a:ext>
            </a:extLst>
          </p:cNvPr>
          <p:cNvSpPr>
            <a:spLocks noGrp="1"/>
          </p:cNvSpPr>
          <p:nvPr>
            <p:ph type="body" sz="half" idx="2"/>
          </p:nvPr>
        </p:nvSpPr>
        <p:spPr>
          <a:xfrm>
            <a:off x="839788" y="3429000"/>
            <a:ext cx="3932237" cy="2439987"/>
          </a:xfrm>
        </p:spPr>
        <p:txBody>
          <a:bodyPr>
            <a:normAutofit fontScale="92500" lnSpcReduction="10000"/>
          </a:bodyPr>
          <a:lstStyle/>
          <a:p>
            <a:r>
              <a:rPr lang="en-US" dirty="0"/>
              <a:t>For more info:</a:t>
            </a:r>
          </a:p>
          <a:p>
            <a:endParaRPr lang="en-US" dirty="0"/>
          </a:p>
          <a:p>
            <a:pPr>
              <a:lnSpc>
                <a:spcPct val="110000"/>
              </a:lnSpc>
            </a:pPr>
            <a:r>
              <a:rPr lang="en-US" dirty="0"/>
              <a:t>Bob McLaughlin</a:t>
            </a:r>
          </a:p>
          <a:p>
            <a:pPr>
              <a:lnSpc>
                <a:spcPct val="110000"/>
              </a:lnSpc>
            </a:pPr>
            <a:r>
              <a:rPr lang="en-US" dirty="0"/>
              <a:t>Executive director</a:t>
            </a:r>
          </a:p>
          <a:p>
            <a:pPr>
              <a:lnSpc>
                <a:spcPct val="110000"/>
              </a:lnSpc>
            </a:pPr>
            <a:r>
              <a:rPr lang="en-US" dirty="0"/>
              <a:t>National Collaborative for Digital Equity</a:t>
            </a:r>
          </a:p>
          <a:p>
            <a:endParaRPr lang="en-US" dirty="0"/>
          </a:p>
          <a:p>
            <a:pPr lvl="1"/>
            <a:r>
              <a:rPr lang="en-US" dirty="0"/>
              <a:t>1.802.249.1159</a:t>
            </a:r>
          </a:p>
          <a:p>
            <a:pPr lvl="1"/>
            <a:r>
              <a:rPr lang="en-US" dirty="0">
                <a:hlinkClick r:id="rId2"/>
              </a:rPr>
              <a:t>https://calendly.com/rmclaughlin1</a:t>
            </a:r>
            <a:endParaRPr lang="en-US" dirty="0"/>
          </a:p>
          <a:p>
            <a:endParaRPr lang="en-US" dirty="0"/>
          </a:p>
        </p:txBody>
      </p:sp>
      <p:pic>
        <p:nvPicPr>
          <p:cNvPr id="7" name="Picture Placeholder 6" descr="A picture containing text, person, computer, computer&#10;&#10;Description automatically generated">
            <a:extLst>
              <a:ext uri="{FF2B5EF4-FFF2-40B4-BE49-F238E27FC236}">
                <a16:creationId xmlns:a16="http://schemas.microsoft.com/office/drawing/2014/main" id="{91FB97C2-B7FA-689D-0349-4A88CAED236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785" r="7785"/>
          <a:stretch>
            <a:fillRect/>
          </a:stretch>
        </p:blipFill>
        <p:spPr>
          <a:xfrm>
            <a:off x="7312528" y="2668772"/>
            <a:ext cx="4042859" cy="3192278"/>
          </a:xfrm>
          <a:prstGeom prst="rect">
            <a:avLst/>
          </a:prstGeom>
        </p:spPr>
      </p:pic>
      <p:pic>
        <p:nvPicPr>
          <p:cNvPr id="8" name="Picture 7">
            <a:extLst>
              <a:ext uri="{FF2B5EF4-FFF2-40B4-BE49-F238E27FC236}">
                <a16:creationId xmlns:a16="http://schemas.microsoft.com/office/drawing/2014/main" id="{EC8153F4-E9AC-C701-3D36-B48FAFFD21D3}"/>
              </a:ext>
            </a:extLst>
          </p:cNvPr>
          <p:cNvPicPr>
            <a:picLocks noChangeAspect="1"/>
          </p:cNvPicPr>
          <p:nvPr/>
        </p:nvPicPr>
        <p:blipFill>
          <a:blip r:embed="rId4"/>
          <a:stretch>
            <a:fillRect/>
          </a:stretch>
        </p:blipFill>
        <p:spPr>
          <a:xfrm>
            <a:off x="7392212" y="615053"/>
            <a:ext cx="3883489" cy="1091279"/>
          </a:xfrm>
          <a:prstGeom prst="rect">
            <a:avLst/>
          </a:prstGeom>
        </p:spPr>
      </p:pic>
      <p:sp>
        <p:nvSpPr>
          <p:cNvPr id="10" name="TextBox 9">
            <a:extLst>
              <a:ext uri="{FF2B5EF4-FFF2-40B4-BE49-F238E27FC236}">
                <a16:creationId xmlns:a16="http://schemas.microsoft.com/office/drawing/2014/main" id="{09104689-8BD0-9A5D-FBAE-D87AE38F0EF0}"/>
              </a:ext>
            </a:extLst>
          </p:cNvPr>
          <p:cNvSpPr txBox="1"/>
          <p:nvPr/>
        </p:nvSpPr>
        <p:spPr>
          <a:xfrm>
            <a:off x="8290317" y="2078717"/>
            <a:ext cx="3061895" cy="369332"/>
          </a:xfrm>
          <a:prstGeom prst="rect">
            <a:avLst/>
          </a:prstGeom>
          <a:noFill/>
        </p:spPr>
        <p:txBody>
          <a:bodyPr wrap="square">
            <a:spAutoFit/>
          </a:bodyPr>
          <a:lstStyle/>
          <a:p>
            <a:r>
              <a:rPr lang="en-US" dirty="0">
                <a:hlinkClick r:id="rId5"/>
              </a:rPr>
              <a:t>www.NHdigitalequity.org</a:t>
            </a:r>
            <a:r>
              <a:rPr lang="en-US" dirty="0"/>
              <a:t>  </a:t>
            </a:r>
          </a:p>
        </p:txBody>
      </p:sp>
    </p:spTree>
    <p:extLst>
      <p:ext uri="{BB962C8B-B14F-4D97-AF65-F5344CB8AC3E}">
        <p14:creationId xmlns:p14="http://schemas.microsoft.com/office/powerpoint/2010/main" val="2386523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D81D-ACE2-F0A4-71BE-31823230AC7A}"/>
              </a:ext>
            </a:extLst>
          </p:cNvPr>
          <p:cNvSpPr>
            <a:spLocks noGrp="1"/>
          </p:cNvSpPr>
          <p:nvPr>
            <p:ph type="title"/>
          </p:nvPr>
        </p:nvSpPr>
        <p:spPr>
          <a:xfrm>
            <a:off x="497305" y="1268831"/>
            <a:ext cx="11165306" cy="1325563"/>
          </a:xfrm>
        </p:spPr>
        <p:txBody>
          <a:bodyPr>
            <a:normAutofit fontScale="90000"/>
          </a:bodyPr>
          <a:lstStyle/>
          <a:p>
            <a:pPr algn="ctr"/>
            <a:r>
              <a:rPr lang="en-US" dirty="0"/>
              <a:t>Welcome and Introductions</a:t>
            </a:r>
            <a:br>
              <a:rPr lang="en-US" dirty="0"/>
            </a:br>
            <a:br>
              <a:rPr lang="en-US" dirty="0"/>
            </a:br>
            <a:r>
              <a:rPr lang="en-US" sz="4000" dirty="0"/>
              <a:t>Matt Conserva, director of broadband initiatives, NH DBEA</a:t>
            </a:r>
            <a:br>
              <a:rPr lang="en-US" sz="4000" dirty="0"/>
            </a:br>
            <a:r>
              <a:rPr lang="en-US" sz="4000" dirty="0"/>
              <a:t>Chantal Virgile, National Community Impact Mgr., FCC</a:t>
            </a:r>
          </a:p>
        </p:txBody>
      </p:sp>
    </p:spTree>
    <p:extLst>
      <p:ext uri="{BB962C8B-B14F-4D97-AF65-F5344CB8AC3E}">
        <p14:creationId xmlns:p14="http://schemas.microsoft.com/office/powerpoint/2010/main" val="1030682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8FCF-297C-498C-9A07-6921C4F6822B}"/>
              </a:ext>
            </a:extLst>
          </p:cNvPr>
          <p:cNvSpPr>
            <a:spLocks noGrp="1"/>
          </p:cNvSpPr>
          <p:nvPr>
            <p:ph type="title"/>
          </p:nvPr>
        </p:nvSpPr>
        <p:spPr>
          <a:xfrm>
            <a:off x="1828604" y="279022"/>
            <a:ext cx="7286707" cy="723816"/>
          </a:xfrm>
        </p:spPr>
        <p:txBody>
          <a:bodyPr>
            <a:normAutofit/>
          </a:bodyPr>
          <a:lstStyle/>
          <a:p>
            <a:pPr algn="ctr"/>
            <a:r>
              <a:rPr lang="en-US" sz="3900" b="1" dirty="0"/>
              <a:t>aims</a:t>
            </a:r>
          </a:p>
        </p:txBody>
      </p:sp>
      <p:pic>
        <p:nvPicPr>
          <p:cNvPr id="7" name="Picture 6" descr="A picture containing text, person, computer, computer&#10;&#10;Description automatically generated">
            <a:extLst>
              <a:ext uri="{FF2B5EF4-FFF2-40B4-BE49-F238E27FC236}">
                <a16:creationId xmlns:a16="http://schemas.microsoft.com/office/drawing/2014/main" id="{4F9C74ED-9F65-4D5F-9452-EA16256F7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2576" y="-108878"/>
            <a:ext cx="2249424" cy="1499616"/>
          </a:xfrm>
          <a:prstGeom prst="rect">
            <a:avLst/>
          </a:prstGeom>
        </p:spPr>
      </p:pic>
      <p:sp>
        <p:nvSpPr>
          <p:cNvPr id="4" name="Content Placeholder 3">
            <a:extLst>
              <a:ext uri="{FF2B5EF4-FFF2-40B4-BE49-F238E27FC236}">
                <a16:creationId xmlns:a16="http://schemas.microsoft.com/office/drawing/2014/main" id="{D8F63D9F-37CD-3571-DE51-4830F6221AD0}"/>
              </a:ext>
            </a:extLst>
          </p:cNvPr>
          <p:cNvSpPr>
            <a:spLocks noGrp="1"/>
          </p:cNvSpPr>
          <p:nvPr>
            <p:ph idx="1"/>
          </p:nvPr>
        </p:nvSpPr>
        <p:spPr>
          <a:xfrm>
            <a:off x="362265" y="1390738"/>
            <a:ext cx="10515600" cy="4747315"/>
          </a:xfrm>
        </p:spPr>
        <p:txBody>
          <a:bodyPr>
            <a:normAutofit/>
          </a:bodyPr>
          <a:lstStyle/>
          <a:p>
            <a:pPr marL="0" indent="0">
              <a:buNone/>
            </a:pPr>
            <a:r>
              <a:rPr lang="en-US" sz="2000" dirty="0"/>
              <a:t>1. Orient NH’s broadband providers and their partners to federal resources to assist your ACP outreach </a:t>
            </a:r>
          </a:p>
          <a:p>
            <a:pPr lvl="1"/>
            <a:endParaRPr lang="en-US" sz="2000" dirty="0"/>
          </a:p>
          <a:p>
            <a:pPr lvl="1"/>
            <a:r>
              <a:rPr lang="en-US" sz="2000" dirty="0"/>
              <a:t>BEAD funding for broadband access and digital equity</a:t>
            </a:r>
          </a:p>
          <a:p>
            <a:pPr lvl="1"/>
            <a:r>
              <a:rPr lang="en-US" sz="2000" dirty="0"/>
              <a:t>Digital equity capacity grant funding</a:t>
            </a:r>
          </a:p>
          <a:p>
            <a:pPr lvl="1"/>
            <a:r>
              <a:rPr lang="en-US" sz="2000" dirty="0"/>
              <a:t>FCC Affordable Connectivity Program Outreach grant – training several dozen digital navigators – to ideally triple or quadruple NH’s enrollment rate from 20%)</a:t>
            </a:r>
          </a:p>
          <a:p>
            <a:pPr marL="0" indent="0">
              <a:buNone/>
            </a:pPr>
            <a:endParaRPr lang="en-US" sz="2000" dirty="0"/>
          </a:p>
          <a:p>
            <a:pPr marL="0" indent="0">
              <a:buNone/>
            </a:pPr>
            <a:r>
              <a:rPr lang="en-US" sz="2000" dirty="0"/>
              <a:t>2. Alert you to the complementary supports being developed to work hand-in-glove with your efforts providing affordable broadband access (digital navigation, multilingual tech support, cybersafety &amp; digital literacy skills development…)</a:t>
            </a:r>
          </a:p>
          <a:p>
            <a:pPr marL="0" indent="0">
              <a:buNone/>
            </a:pPr>
            <a:endParaRPr lang="en-US" sz="2000" dirty="0"/>
          </a:p>
          <a:p>
            <a:pPr marL="0" indent="0">
              <a:buNone/>
            </a:pPr>
            <a:r>
              <a:rPr lang="en-US" sz="2000" dirty="0"/>
              <a:t>3. Explore today how best to support your efforts to alert customers to ACP discount and your affordable pricing options for low-moderate income households</a:t>
            </a:r>
          </a:p>
          <a:p>
            <a:pPr marL="0" indent="0">
              <a:buNone/>
            </a:pPr>
            <a:endParaRPr lang="en-US" sz="2400" dirty="0"/>
          </a:p>
          <a:p>
            <a:pPr marL="0" indent="0">
              <a:buNone/>
            </a:pPr>
            <a:endParaRPr lang="en-US" sz="3500" dirty="0"/>
          </a:p>
          <a:p>
            <a:pPr marL="0" indent="0">
              <a:buNone/>
            </a:pPr>
            <a:endParaRPr lang="en-US" sz="1800" dirty="0"/>
          </a:p>
          <a:p>
            <a:endParaRPr lang="en-US" sz="1400" dirty="0"/>
          </a:p>
          <a:p>
            <a:pPr marL="457200" lvl="1" indent="0">
              <a:buNone/>
            </a:pPr>
            <a:endParaRPr lang="en-US" sz="1400" dirty="0"/>
          </a:p>
          <a:p>
            <a:pPr marL="0" indent="0">
              <a:buNone/>
            </a:pPr>
            <a:endParaRPr lang="en-US" sz="1800" dirty="0"/>
          </a:p>
        </p:txBody>
      </p:sp>
      <p:pic>
        <p:nvPicPr>
          <p:cNvPr id="3" name="Picture 2" descr="A group of blue logos&#10;&#10;Description automatically generated">
            <a:extLst>
              <a:ext uri="{FF2B5EF4-FFF2-40B4-BE49-F238E27FC236}">
                <a16:creationId xmlns:a16="http://schemas.microsoft.com/office/drawing/2014/main" id="{1A25CB23-43D8-30CF-A3D7-D2D7AFC2A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7" y="61178"/>
            <a:ext cx="2949612" cy="825891"/>
          </a:xfrm>
          <a:prstGeom prst="rect">
            <a:avLst/>
          </a:prstGeom>
        </p:spPr>
      </p:pic>
    </p:spTree>
    <p:extLst>
      <p:ext uri="{BB962C8B-B14F-4D97-AF65-F5344CB8AC3E}">
        <p14:creationId xmlns:p14="http://schemas.microsoft.com/office/powerpoint/2010/main" val="342044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C299-D63B-4656-0865-27C885FAEE12}"/>
              </a:ext>
            </a:extLst>
          </p:cNvPr>
          <p:cNvSpPr>
            <a:spLocks noGrp="1"/>
          </p:cNvSpPr>
          <p:nvPr>
            <p:ph type="title"/>
          </p:nvPr>
        </p:nvSpPr>
        <p:spPr>
          <a:xfrm>
            <a:off x="838200" y="1007021"/>
            <a:ext cx="10515600" cy="1325563"/>
          </a:xfrm>
        </p:spPr>
        <p:txBody>
          <a:bodyPr/>
          <a:lstStyle/>
          <a:p>
            <a:pPr algn="ctr"/>
            <a:r>
              <a:rPr lang="en-US" dirty="0"/>
              <a:t>Brief orientation to BEAD funding</a:t>
            </a:r>
          </a:p>
        </p:txBody>
      </p:sp>
    </p:spTree>
    <p:extLst>
      <p:ext uri="{BB962C8B-B14F-4D97-AF65-F5344CB8AC3E}">
        <p14:creationId xmlns:p14="http://schemas.microsoft.com/office/powerpoint/2010/main" val="374956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1A1A43-2BC1-3231-9787-72049D3A332D}"/>
              </a:ext>
            </a:extLst>
          </p:cNvPr>
          <p:cNvPicPr>
            <a:picLocks noChangeAspect="1"/>
          </p:cNvPicPr>
          <p:nvPr/>
        </p:nvPicPr>
        <p:blipFill>
          <a:blip r:embed="rId2"/>
          <a:stretch>
            <a:fillRect/>
          </a:stretch>
        </p:blipFill>
        <p:spPr>
          <a:xfrm>
            <a:off x="7327319" y="1420238"/>
            <a:ext cx="4864681" cy="5437762"/>
          </a:xfrm>
          <a:prstGeom prst="rect">
            <a:avLst/>
          </a:prstGeom>
        </p:spPr>
      </p:pic>
      <p:sp>
        <p:nvSpPr>
          <p:cNvPr id="2" name="Title 1">
            <a:extLst>
              <a:ext uri="{FF2B5EF4-FFF2-40B4-BE49-F238E27FC236}">
                <a16:creationId xmlns:a16="http://schemas.microsoft.com/office/drawing/2014/main" id="{08CD62F3-57D9-C05E-34F8-E11502253EA1}"/>
              </a:ext>
            </a:extLst>
          </p:cNvPr>
          <p:cNvSpPr>
            <a:spLocks noGrp="1"/>
          </p:cNvSpPr>
          <p:nvPr>
            <p:ph type="ctrTitle"/>
          </p:nvPr>
        </p:nvSpPr>
        <p:spPr>
          <a:xfrm>
            <a:off x="242897" y="1420238"/>
            <a:ext cx="6775182" cy="4435130"/>
          </a:xfrm>
        </p:spPr>
        <p:txBody>
          <a:bodyPr>
            <a:noAutofit/>
          </a:bodyPr>
          <a:lstStyle/>
          <a:p>
            <a:r>
              <a:rPr lang="en-US" sz="1800" dirty="0">
                <a:solidFill>
                  <a:schemeClr val="tx1">
                    <a:lumMod val="95000"/>
                    <a:lumOff val="5000"/>
                  </a:schemeClr>
                </a:solidFill>
                <a:latin typeface="Verdana" panose="020B0604030504040204" pitchFamily="34" charset="0"/>
                <a:ea typeface="Verdana" panose="020B0604030504040204" pitchFamily="34" charset="0"/>
              </a:rPr>
              <a:t>New Hampshire </a:t>
            </a:r>
            <a:br>
              <a:rPr lang="en-US" sz="1800" dirty="0">
                <a:solidFill>
                  <a:schemeClr val="tx1">
                    <a:lumMod val="95000"/>
                    <a:lumOff val="5000"/>
                  </a:schemeClr>
                </a:solidFill>
                <a:latin typeface="Verdana" panose="020B0604030504040204" pitchFamily="34" charset="0"/>
                <a:ea typeface="Verdana" panose="020B0604030504040204" pitchFamily="34" charset="0"/>
              </a:rPr>
            </a:br>
            <a:br>
              <a:rPr lang="en-US" sz="1800" dirty="0">
                <a:solidFill>
                  <a:schemeClr val="tx1">
                    <a:lumMod val="95000"/>
                    <a:lumOff val="5000"/>
                  </a:schemeClr>
                </a:solidFill>
                <a:latin typeface="Verdana" panose="020B0604030504040204" pitchFamily="34" charset="0"/>
                <a:ea typeface="Verdana" panose="020B0604030504040204" pitchFamily="34" charset="0"/>
              </a:rPr>
            </a:br>
            <a:r>
              <a:rPr lang="en-US" sz="1800" dirty="0">
                <a:solidFill>
                  <a:schemeClr val="tx1">
                    <a:lumMod val="95000"/>
                    <a:lumOff val="5000"/>
                  </a:schemeClr>
                </a:solidFill>
                <a:latin typeface="Verdana" panose="020B0604030504040204" pitchFamily="34" charset="0"/>
                <a:ea typeface="Verdana" panose="020B0604030504040204" pitchFamily="34" charset="0"/>
              </a:rPr>
              <a:t>Broadband Equity, Access, &amp; Deployment </a:t>
            </a:r>
            <a:br>
              <a:rPr lang="en-US" sz="1800" dirty="0">
                <a:solidFill>
                  <a:schemeClr val="tx1">
                    <a:lumMod val="95000"/>
                    <a:lumOff val="5000"/>
                  </a:schemeClr>
                </a:solidFill>
                <a:latin typeface="Verdana" panose="020B0604030504040204" pitchFamily="34" charset="0"/>
                <a:ea typeface="Verdana" panose="020B0604030504040204" pitchFamily="34" charset="0"/>
              </a:rPr>
            </a:br>
            <a:br>
              <a:rPr lang="en-US" sz="1800" dirty="0">
                <a:solidFill>
                  <a:schemeClr val="tx1">
                    <a:lumMod val="95000"/>
                    <a:lumOff val="5000"/>
                  </a:schemeClr>
                </a:solidFill>
                <a:latin typeface="Verdana" panose="020B0604030504040204" pitchFamily="34" charset="0"/>
                <a:ea typeface="Verdana" panose="020B0604030504040204" pitchFamily="34" charset="0"/>
              </a:rPr>
            </a:br>
            <a:r>
              <a:rPr lang="en-US" sz="1800" b="1" dirty="0">
                <a:solidFill>
                  <a:schemeClr val="tx1">
                    <a:lumMod val="95000"/>
                    <a:lumOff val="5000"/>
                  </a:schemeClr>
                </a:solidFill>
                <a:latin typeface="Verdana" panose="020B0604030504040204" pitchFamily="34" charset="0"/>
                <a:ea typeface="Verdana" panose="020B0604030504040204" pitchFamily="34" charset="0"/>
              </a:rPr>
              <a:t> BEAD </a:t>
            </a:r>
            <a:br>
              <a:rPr lang="en-US" sz="1800" dirty="0">
                <a:solidFill>
                  <a:schemeClr val="tx1">
                    <a:lumMod val="95000"/>
                    <a:lumOff val="5000"/>
                  </a:schemeClr>
                </a:solidFill>
                <a:latin typeface="Verdana" panose="020B0604030504040204" pitchFamily="34" charset="0"/>
                <a:ea typeface="Verdana" panose="020B0604030504040204" pitchFamily="34" charset="0"/>
              </a:rPr>
            </a:br>
            <a:br>
              <a:rPr lang="en-US" sz="1800" dirty="0">
                <a:solidFill>
                  <a:schemeClr val="tx1">
                    <a:lumMod val="95000"/>
                    <a:lumOff val="5000"/>
                  </a:schemeClr>
                </a:solidFill>
                <a:latin typeface="Verdana" panose="020B0604030504040204" pitchFamily="34" charset="0"/>
                <a:ea typeface="Verdana" panose="020B0604030504040204" pitchFamily="34" charset="0"/>
              </a:rPr>
            </a:br>
            <a:br>
              <a:rPr lang="en-US" sz="1800" dirty="0">
                <a:solidFill>
                  <a:schemeClr val="tx1">
                    <a:lumMod val="95000"/>
                    <a:lumOff val="5000"/>
                  </a:schemeClr>
                </a:solidFill>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New Hampshire Department of Business and Economic Affairs (BEA) is the Administering Entity for the Broadband Equity, Access, and Deployment (BEAD) Program Grant.</a:t>
            </a:r>
            <a:br>
              <a:rPr lang="en-US" sz="1800" dirty="0">
                <a:latin typeface="Verdana" panose="020B0604030504040204" pitchFamily="34" charset="0"/>
                <a:ea typeface="Verdana" panose="020B0604030504040204" pitchFamily="34" charset="0"/>
              </a:rPr>
            </a:br>
            <a:br>
              <a:rPr lang="en-US" sz="1800" dirty="0">
                <a:latin typeface="Verdana" panose="020B0604030504040204" pitchFamily="34" charset="0"/>
                <a:ea typeface="Verdana" panose="020B0604030504040204" pitchFamily="34" charset="0"/>
              </a:rPr>
            </a:br>
            <a:br>
              <a:rPr lang="en-US" sz="1800" dirty="0">
                <a:latin typeface="Verdana" panose="020B0604030504040204" pitchFamily="34" charset="0"/>
                <a:ea typeface="Verdana" panose="020B0604030504040204" pitchFamily="34" charset="0"/>
              </a:rPr>
            </a:br>
            <a:r>
              <a:rPr lang="en-US" sz="1800" dirty="0">
                <a:latin typeface="Verdana" panose="020B0604030504040204" pitchFamily="34" charset="0"/>
                <a:ea typeface="Verdana" panose="020B0604030504040204" pitchFamily="34" charset="0"/>
              </a:rPr>
              <a:t>This grant is provided by the National Telecommunications and Information Administration (NTIA), U.S. Department of Commerce.</a:t>
            </a:r>
            <a:endParaRPr lang="en-US" sz="1800" dirty="0">
              <a:solidFill>
                <a:schemeClr val="tx1">
                  <a:lumMod val="95000"/>
                  <a:lumOff val="5000"/>
                </a:schemeClr>
              </a:solidFill>
              <a:latin typeface="Verdana" panose="020B0604030504040204" pitchFamily="34" charset="0"/>
              <a:ea typeface="Verdana" panose="020B0604030504040204" pitchFamily="34" charset="0"/>
            </a:endParaRPr>
          </a:p>
        </p:txBody>
      </p:sp>
      <p:pic>
        <p:nvPicPr>
          <p:cNvPr id="1028" name="Picture 4">
            <a:extLst>
              <a:ext uri="{FF2B5EF4-FFF2-40B4-BE49-F238E27FC236}">
                <a16:creationId xmlns:a16="http://schemas.microsoft.com/office/drawing/2014/main" id="{405DC699-8493-8A42-38D5-FD6D224BF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226" y="189289"/>
            <a:ext cx="1585608" cy="349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NH Department of Business and Economic Affairs Logo">
            <a:extLst>
              <a:ext uri="{FF2B5EF4-FFF2-40B4-BE49-F238E27FC236}">
                <a16:creationId xmlns:a16="http://schemas.microsoft.com/office/drawing/2014/main" id="{8136A2BA-836F-EF0C-68BC-6BED405A0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51" y="233829"/>
            <a:ext cx="2019064" cy="26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6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5364F0-A7DD-6D3D-8F96-4CBDD01645F0}"/>
              </a:ext>
            </a:extLst>
          </p:cNvPr>
          <p:cNvSpPr>
            <a:spLocks noGrp="1"/>
          </p:cNvSpPr>
          <p:nvPr>
            <p:ph idx="1"/>
          </p:nvPr>
        </p:nvSpPr>
        <p:spPr/>
        <p:txBody>
          <a:bodyPr>
            <a:normAutofit lnSpcReduction="10000"/>
          </a:bodyPr>
          <a:lstStyle/>
          <a:p>
            <a:pPr algn="ctr"/>
            <a:r>
              <a:rPr lang="en-US" dirty="0">
                <a:solidFill>
                  <a:schemeClr val="accent1"/>
                </a:solidFill>
              </a:rPr>
              <a:t>What does this mean for New Hampshire?</a:t>
            </a:r>
          </a:p>
          <a:p>
            <a:endParaRPr lang="en-US" dirty="0"/>
          </a:p>
          <a:p>
            <a:pPr marL="0" indent="0">
              <a:buNone/>
            </a:pPr>
            <a:r>
              <a:rPr lang="en-US" dirty="0"/>
              <a:t>NH is allotted $196.56M when approved by NTIA </a:t>
            </a:r>
          </a:p>
          <a:p>
            <a:pPr marL="0" indent="0">
              <a:buNone/>
            </a:pPr>
            <a:r>
              <a:rPr lang="en-US" dirty="0"/>
              <a:t> </a:t>
            </a:r>
          </a:p>
          <a:p>
            <a:pPr marL="0" indent="0">
              <a:buNone/>
            </a:pPr>
            <a:r>
              <a:rPr lang="en-US" b="0" i="0" dirty="0">
                <a:solidFill>
                  <a:srgbClr val="1B1B1B"/>
                </a:solidFill>
                <a:effectLst/>
                <a:latin typeface="Source Sans Pro" panose="020B0503030403020204" pitchFamily="34" charset="0"/>
              </a:rPr>
              <a:t>The BEAD funding will be used to deploy or upgrade broadband networks to ensure that everyone has access to reliable, affordable, high-speed Internet service.</a:t>
            </a:r>
            <a:endParaRPr lang="en-US" dirty="0">
              <a:solidFill>
                <a:srgbClr val="1B1B1B"/>
              </a:solidFill>
              <a:latin typeface="Source Sans Pro" panose="020B0503030403020204" pitchFamily="34" charset="0"/>
            </a:endParaRPr>
          </a:p>
          <a:p>
            <a:pPr marL="0" indent="0">
              <a:buNone/>
            </a:pPr>
            <a:endParaRPr lang="en-US" b="0" i="0" dirty="0">
              <a:solidFill>
                <a:srgbClr val="1B1B1B"/>
              </a:solidFill>
              <a:effectLst/>
              <a:latin typeface="Source Sans Pro" panose="020B0503030403020204" pitchFamily="34" charset="0"/>
            </a:endParaRPr>
          </a:p>
          <a:p>
            <a:pPr marL="0" indent="0">
              <a:buNone/>
            </a:pPr>
            <a:r>
              <a:rPr lang="en-US" b="0" i="0" dirty="0">
                <a:solidFill>
                  <a:srgbClr val="1B1B1B"/>
                </a:solidFill>
                <a:effectLst/>
                <a:latin typeface="Source Sans Pro" panose="020B0503030403020204" pitchFamily="34" charset="0"/>
              </a:rPr>
              <a:t>Once deployment goals are met, any remaining funding can be used to pursue eligible access-, adoption-, and equity-related uses.</a:t>
            </a:r>
            <a:endParaRPr lang="en-US" dirty="0"/>
          </a:p>
        </p:txBody>
      </p:sp>
      <p:sp>
        <p:nvSpPr>
          <p:cNvPr id="2" name="Slide Number Placeholder 1">
            <a:extLst>
              <a:ext uri="{FF2B5EF4-FFF2-40B4-BE49-F238E27FC236}">
                <a16:creationId xmlns:a16="http://schemas.microsoft.com/office/drawing/2014/main" id="{372949BF-C295-2ACC-951D-865E110187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4CF3D-1008-49F1-AE8C-E3F8963CE75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2" descr="NH Department of Business and Economic Affairs Logo">
            <a:extLst>
              <a:ext uri="{FF2B5EF4-FFF2-40B4-BE49-F238E27FC236}">
                <a16:creationId xmlns:a16="http://schemas.microsoft.com/office/drawing/2014/main" id="{FDADCC66-C675-6E16-807D-C9A9CB8EB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470" y="204247"/>
            <a:ext cx="2208346" cy="26041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B582C46B-0408-E471-B078-4A9162CC08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448" y="115312"/>
            <a:ext cx="1595035" cy="40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988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88003-F09B-4724-408F-1F0F7E4151D1}"/>
              </a:ext>
            </a:extLst>
          </p:cNvPr>
          <p:cNvSpPr>
            <a:spLocks noGrp="1"/>
          </p:cNvSpPr>
          <p:nvPr>
            <p:ph type="title"/>
          </p:nvPr>
        </p:nvSpPr>
        <p:spPr>
          <a:xfrm>
            <a:off x="3562792" y="1043125"/>
            <a:ext cx="4761616" cy="697460"/>
          </a:xfrm>
        </p:spPr>
        <p:txBody>
          <a:bodyPr>
            <a:noAutofit/>
          </a:bodyPr>
          <a:lstStyle/>
          <a:p>
            <a:r>
              <a:rPr lang="en-US" sz="2800" b="1" dirty="0">
                <a:solidFill>
                  <a:schemeClr val="accent5">
                    <a:lumMod val="75000"/>
                  </a:schemeClr>
                </a:solidFill>
                <a:latin typeface="Verdana" panose="020B0604030504040204" pitchFamily="34" charset="0"/>
                <a:ea typeface="Verdana" panose="020B0604030504040204" pitchFamily="34" charset="0"/>
              </a:rPr>
              <a:t>Project Scope of Work</a:t>
            </a:r>
          </a:p>
        </p:txBody>
      </p:sp>
      <p:sp>
        <p:nvSpPr>
          <p:cNvPr id="3" name="Content Placeholder 2">
            <a:extLst>
              <a:ext uri="{FF2B5EF4-FFF2-40B4-BE49-F238E27FC236}">
                <a16:creationId xmlns:a16="http://schemas.microsoft.com/office/drawing/2014/main" id="{BEC0A884-DF4E-98CC-EC83-CA45D1CDD773}"/>
              </a:ext>
            </a:extLst>
          </p:cNvPr>
          <p:cNvSpPr>
            <a:spLocks noGrp="1"/>
          </p:cNvSpPr>
          <p:nvPr>
            <p:ph idx="1"/>
          </p:nvPr>
        </p:nvSpPr>
        <p:spPr>
          <a:xfrm>
            <a:off x="682636" y="1923148"/>
            <a:ext cx="10241071" cy="4615764"/>
          </a:xfrm>
        </p:spPr>
        <p:txBody>
          <a:bodyPr>
            <a:normAutofit/>
          </a:bodyPr>
          <a:lstStyle/>
          <a:p>
            <a:r>
              <a:rPr lang="en-US" sz="2200" dirty="0"/>
              <a:t>Develop 5-Year Action Plan</a:t>
            </a:r>
          </a:p>
          <a:p>
            <a:endParaRPr lang="en-US" sz="1100" dirty="0"/>
          </a:p>
          <a:p>
            <a:r>
              <a:rPr lang="en-US" sz="2200" dirty="0"/>
              <a:t>Develop Initial Proposal</a:t>
            </a:r>
          </a:p>
          <a:p>
            <a:pPr lvl="1"/>
            <a:r>
              <a:rPr lang="en-US" sz="2200" dirty="0"/>
              <a:t>Volume I</a:t>
            </a:r>
          </a:p>
          <a:p>
            <a:pPr lvl="1"/>
            <a:r>
              <a:rPr lang="en-US" sz="2200" dirty="0"/>
              <a:t>Volume II</a:t>
            </a:r>
          </a:p>
          <a:p>
            <a:pPr marL="0" indent="0">
              <a:buNone/>
            </a:pPr>
            <a:endParaRPr lang="en-US" sz="1100" dirty="0"/>
          </a:p>
          <a:p>
            <a:r>
              <a:rPr lang="en-US" sz="2200" dirty="0"/>
              <a:t>Develop Final Proposal</a:t>
            </a:r>
          </a:p>
          <a:p>
            <a:endParaRPr lang="en-US" sz="1100" dirty="0"/>
          </a:p>
          <a:p>
            <a:pPr marL="0" indent="0">
              <a:buNone/>
            </a:pPr>
            <a:r>
              <a:rPr lang="en-US" sz="1800" dirty="0"/>
              <a:t>All documents will be posted for public comment;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https://www.nheconomy.com/office-of-broadband-initiatives</a:t>
            </a:r>
            <a:r>
              <a:rPr lang="en-US" sz="1800" dirty="0"/>
              <a:t> and we request your input.  </a:t>
            </a:r>
          </a:p>
          <a:p>
            <a:pPr marL="0" indent="0">
              <a:buNone/>
            </a:pPr>
            <a:r>
              <a:rPr lang="en-US" sz="1800" dirty="0"/>
              <a:t>You may also receive an e-mail as a reminder to review and comment on these documents.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broadband@livefree.nh.gov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p>
          <a:p>
            <a:endParaRPr lang="en-US" dirty="0"/>
          </a:p>
        </p:txBody>
      </p:sp>
      <p:pic>
        <p:nvPicPr>
          <p:cNvPr id="8" name="Picture 2" descr="NH Department of Business and Economic Affairs Logo">
            <a:extLst>
              <a:ext uri="{FF2B5EF4-FFF2-40B4-BE49-F238E27FC236}">
                <a16:creationId xmlns:a16="http://schemas.microsoft.com/office/drawing/2014/main" id="{E8A7AE2A-1E3F-86A1-AC05-9D4E305B05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315" y="226855"/>
            <a:ext cx="2208346" cy="260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F35C611D-5723-392F-FC5C-6BC7F2E8F5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8330" y="154583"/>
            <a:ext cx="1595035" cy="40495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CDC2D1B-0492-17A7-A061-F6D01E296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44CF3D-1008-49F1-AE8C-E3F8963CE750}" type="slidenum">
              <a:rPr kumimoji="0" lang="en-US" sz="16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6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50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25"/>
          <p:cNvSpPr txBox="1"/>
          <p:nvPr/>
        </p:nvSpPr>
        <p:spPr>
          <a:xfrm>
            <a:off x="685800" y="679451"/>
            <a:ext cx="5904400" cy="738664"/>
          </a:xfrm>
          <a:prstGeom prst="rect">
            <a:avLst/>
          </a:prstGeom>
          <a:noFill/>
          <a:ln>
            <a:noFill/>
          </a:ln>
        </p:spPr>
        <p:txBody>
          <a:bodyPr spcFirstLastPara="1" wrap="square" lIns="0" tIns="0" rIns="0" bIns="0" anchor="t" anchorCtr="0">
            <a:spAutoFit/>
          </a:bodyPr>
          <a:lstStyle/>
          <a:p>
            <a:pPr marL="0" marR="0" lvl="0" indent="0" algn="l" defTabSz="1219170" rtl="0" eaLnBrk="1" fontAlgn="auto" latinLnBrk="0" hangingPunct="1">
              <a:lnSpc>
                <a:spcPct val="120000"/>
              </a:lnSpc>
              <a:spcBef>
                <a:spcPts val="0"/>
              </a:spcBef>
              <a:spcAft>
                <a:spcPts val="0"/>
              </a:spcAft>
              <a:buClr>
                <a:srgbClr val="000000"/>
              </a:buClr>
              <a:buSzPts val="4500"/>
              <a:buFontTx/>
              <a:buNone/>
              <a:tabLst/>
              <a:defRPr/>
            </a:pPr>
            <a:r>
              <a:rPr kumimoji="0" lang="en" sz="4000" b="0" i="0" u="none" strike="noStrike" kern="0" cap="none" spc="0" normalizeH="0" baseline="0" noProof="0">
                <a:ln>
                  <a:noFill/>
                </a:ln>
                <a:solidFill>
                  <a:srgbClr val="124573"/>
                </a:solidFill>
                <a:effectLst/>
                <a:uLnTx/>
                <a:uFillTx/>
                <a:latin typeface="Domine"/>
                <a:ea typeface="Domine"/>
                <a:cs typeface="Domine"/>
                <a:sym typeface="Domine"/>
              </a:rPr>
              <a:t>Statewide Public Survey</a:t>
            </a:r>
            <a:endParaRPr kumimoji="0" sz="4000" b="0" i="0" u="none" strike="noStrike" kern="0" cap="none" spc="0" normalizeH="0" baseline="0" noProof="0">
              <a:ln>
                <a:noFill/>
              </a:ln>
              <a:solidFill>
                <a:srgbClr val="124573"/>
              </a:solidFill>
              <a:effectLst/>
              <a:uLnTx/>
              <a:uFillTx/>
              <a:latin typeface="Domine"/>
              <a:ea typeface="Domine"/>
              <a:cs typeface="Domine"/>
              <a:sym typeface="Domine"/>
            </a:endParaRPr>
          </a:p>
        </p:txBody>
      </p:sp>
      <p:sp>
        <p:nvSpPr>
          <p:cNvPr id="130" name="Google Shape;130;p25"/>
          <p:cNvSpPr txBox="1"/>
          <p:nvPr/>
        </p:nvSpPr>
        <p:spPr>
          <a:xfrm>
            <a:off x="685800" y="2371951"/>
            <a:ext cx="5904400" cy="4001095"/>
          </a:xfrm>
          <a:prstGeom prst="rect">
            <a:avLst/>
          </a:prstGeom>
          <a:noFill/>
          <a:ln>
            <a:noFill/>
          </a:ln>
        </p:spPr>
        <p:txBody>
          <a:bodyPr spcFirstLastPara="1" wrap="square" lIns="0" tIns="0" rIns="0" bIns="0" anchor="t" anchorCtr="0">
            <a:spAutoFit/>
          </a:bodyPr>
          <a:lstStyle/>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124573"/>
                </a:solidFill>
                <a:effectLst/>
                <a:uLnTx/>
                <a:uFillTx/>
                <a:latin typeface="DM Sans"/>
                <a:ea typeface="DM Sans"/>
                <a:cs typeface="DM Sans"/>
                <a:sym typeface="DM Sans"/>
              </a:rPr>
              <a:t>The Goal</a:t>
            </a:r>
            <a:r>
              <a:rPr kumimoji="0" lang="en" sz="2000" b="0" i="0" u="none" strike="noStrike" kern="0" cap="none" spc="0" normalizeH="0" baseline="0" noProof="0">
                <a:ln>
                  <a:noFill/>
                </a:ln>
                <a:solidFill>
                  <a:srgbClr val="124573"/>
                </a:solidFill>
                <a:effectLst/>
                <a:uLnTx/>
                <a:uFillTx/>
                <a:latin typeface="DM Sans"/>
                <a:ea typeface="DM Sans"/>
                <a:cs typeface="DM Sans"/>
                <a:sym typeface="DM Sans"/>
              </a:rPr>
              <a:t>: To gather needs assessment data on five federally-established objectives for entire population, with a focus on the groups most affected by digital inequalities. </a:t>
            </a: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124573"/>
                </a:solidFill>
                <a:effectLst/>
                <a:uLnTx/>
                <a:uFillTx/>
                <a:latin typeface="DM Sans"/>
                <a:ea typeface="DM Sans"/>
                <a:cs typeface="DM Sans"/>
                <a:sym typeface="DM Sans"/>
              </a:rPr>
              <a:t>Questions are focused on gathering data on the digital equity needs and interests of individuals and households across the state.</a:t>
            </a: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124573"/>
                </a:solidFill>
                <a:effectLst/>
                <a:uLnTx/>
                <a:uFillTx/>
                <a:latin typeface="DM Sans"/>
                <a:ea typeface="DM Sans"/>
                <a:cs typeface="DM Sans"/>
                <a:sym typeface="DM Sans"/>
              </a:rPr>
              <a:t>Access The Survey</a:t>
            </a:r>
            <a:r>
              <a:rPr kumimoji="0" lang="en" sz="2000" b="0" i="0" u="none" strike="noStrike" kern="0" cap="none" spc="0" normalizeH="0" baseline="0" noProof="0">
                <a:ln>
                  <a:noFill/>
                </a:ln>
                <a:solidFill>
                  <a:srgbClr val="124573"/>
                </a:solidFill>
                <a:effectLst/>
                <a:uLnTx/>
                <a:uFillTx/>
                <a:latin typeface="DM Sans"/>
                <a:ea typeface="DM Sans"/>
                <a:cs typeface="DM Sans"/>
                <a:sym typeface="DM Sans"/>
              </a:rPr>
              <a:t>: </a:t>
            </a:r>
            <a:r>
              <a:rPr kumimoji="0" lang="en" sz="2000" b="0" i="0" u="sng" strike="noStrike" kern="0" cap="none" spc="0" normalizeH="0" baseline="0" noProof="0">
                <a:ln>
                  <a:noFill/>
                </a:ln>
                <a:solidFill>
                  <a:srgbClr val="0097A7"/>
                </a:solidFill>
                <a:effectLst/>
                <a:uLnTx/>
                <a:uFillTx/>
                <a:latin typeface="DM Sans"/>
                <a:ea typeface="DM Sans"/>
                <a:cs typeface="DM Sans"/>
                <a:sym typeface="DM Sans"/>
                <a:hlinkClick r:id="rId3">
                  <a:extLst>
                    <a:ext uri="{A12FA001-AC4F-418D-AE19-62706E023703}">
                      <ahyp:hlinkClr xmlns:ahyp="http://schemas.microsoft.com/office/drawing/2018/hyperlinkcolor" val="tx"/>
                    </a:ext>
                  </a:extLst>
                </a:hlinkClick>
              </a:rPr>
              <a:t>bit.ly/NHdigitalequitysurvey</a:t>
            </a:r>
            <a:endParaRPr kumimoji="0" sz="2000" b="0" i="0" u="sng" strike="noStrike" kern="0" cap="none" spc="0" normalizeH="0" baseline="0" noProof="0">
              <a:ln>
                <a:noFill/>
              </a:ln>
              <a:solidFill>
                <a:srgbClr val="0097A7"/>
              </a:solidFill>
              <a:effectLst/>
              <a:uLnTx/>
              <a:uFillTx/>
              <a:latin typeface="DM Sans"/>
              <a:ea typeface="DM Sans"/>
              <a:cs typeface="DM Sans"/>
              <a:sym typeface="DM Sans"/>
            </a:endParaRPr>
          </a:p>
        </p:txBody>
      </p:sp>
      <p:pic>
        <p:nvPicPr>
          <p:cNvPr id="131" name="Google Shape;131;p25"/>
          <p:cNvPicPr preferRelativeResize="0"/>
          <p:nvPr/>
        </p:nvPicPr>
        <p:blipFill>
          <a:blip r:embed="rId4">
            <a:alphaModFix/>
          </a:blip>
          <a:stretch>
            <a:fillRect/>
          </a:stretch>
        </p:blipFill>
        <p:spPr>
          <a:xfrm>
            <a:off x="6719268" y="1756321"/>
            <a:ext cx="5398601" cy="4525636"/>
          </a:xfrm>
          <a:prstGeom prst="rect">
            <a:avLst/>
          </a:prstGeom>
          <a:noFill/>
          <a:ln>
            <a:noFill/>
          </a:ln>
        </p:spPr>
      </p:pic>
      <p:sp>
        <p:nvSpPr>
          <p:cNvPr id="132" name="Google Shape;132;p25"/>
          <p:cNvSpPr txBox="1"/>
          <p:nvPr/>
        </p:nvSpPr>
        <p:spPr>
          <a:xfrm>
            <a:off x="7675685" y="541020"/>
            <a:ext cx="3830800" cy="344710"/>
          </a:xfrm>
          <a:prstGeom prst="rect">
            <a:avLst/>
          </a:prstGeom>
          <a:noFill/>
          <a:ln>
            <a:noFill/>
          </a:ln>
        </p:spPr>
        <p:txBody>
          <a:bodyPr spcFirstLastPara="1" wrap="square" lIns="0" tIns="0" rIns="0" bIns="0" anchor="t" anchorCtr="0">
            <a:spAutoFit/>
          </a:bodyPr>
          <a:lstStyle/>
          <a:p>
            <a:pPr marL="0" marR="0" lvl="0" indent="0" algn="r" defTabSz="1219170" rtl="0" eaLnBrk="1" fontAlgn="auto" latinLnBrk="0" hangingPunct="1">
              <a:lnSpc>
                <a:spcPct val="140000"/>
              </a:lnSpc>
              <a:spcBef>
                <a:spcPts val="0"/>
              </a:spcBef>
              <a:spcAft>
                <a:spcPts val="0"/>
              </a:spcAft>
              <a:buClr>
                <a:srgbClr val="000000"/>
              </a:buClr>
              <a:buSzPts val="1200"/>
              <a:buFontTx/>
              <a:buNone/>
              <a:tabLst/>
              <a:defRPr/>
            </a:pPr>
            <a:r>
              <a:rPr kumimoji="0" lang="en" sz="1600" b="1" i="0" u="sng" strike="noStrike" kern="0" cap="none" spc="0" normalizeH="0" baseline="0" noProof="0">
                <a:ln>
                  <a:noFill/>
                </a:ln>
                <a:solidFill>
                  <a:srgbClr val="124573"/>
                </a:solidFill>
                <a:effectLst/>
                <a:uLnTx/>
                <a:uFillTx/>
                <a:latin typeface="DM Sans"/>
                <a:ea typeface="DM Sans"/>
                <a:cs typeface="DM Sans"/>
                <a:sym typeface="DM Sans"/>
                <a:hlinkClick r:id="rId5">
                  <a:extLst>
                    <a:ext uri="{A12FA001-AC4F-418D-AE19-62706E023703}">
                      <ahyp:hlinkClr xmlns:ahyp="http://schemas.microsoft.com/office/drawing/2018/hyperlinkcolor" val="tx"/>
                    </a:ext>
                  </a:extLst>
                </a:hlinkClick>
              </a:rPr>
              <a:t>About the Project</a:t>
            </a:r>
            <a:endParaRPr kumimoji="0" sz="933" b="0" i="0" u="none" strike="noStrike" kern="0" cap="none" spc="0" normalizeH="0" baseline="0" noProof="0">
              <a:ln>
                <a:noFill/>
              </a:ln>
              <a:solidFill>
                <a:srgbClr val="124573"/>
              </a:solidFill>
              <a:effectLst/>
              <a:uLnTx/>
              <a:uFillTx/>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26"/>
          <p:cNvSpPr txBox="1"/>
          <p:nvPr/>
        </p:nvSpPr>
        <p:spPr>
          <a:xfrm>
            <a:off x="685800" y="679451"/>
            <a:ext cx="5904400" cy="738664"/>
          </a:xfrm>
          <a:prstGeom prst="rect">
            <a:avLst/>
          </a:prstGeom>
          <a:noFill/>
          <a:ln>
            <a:noFill/>
          </a:ln>
        </p:spPr>
        <p:txBody>
          <a:bodyPr spcFirstLastPara="1" wrap="square" lIns="0" tIns="0" rIns="0" bIns="0" anchor="t" anchorCtr="0">
            <a:spAutoFit/>
          </a:bodyPr>
          <a:lstStyle/>
          <a:p>
            <a:pPr marL="0" marR="0" lvl="0" indent="0" algn="l" defTabSz="1219170" rtl="0" eaLnBrk="1" fontAlgn="auto" latinLnBrk="0" hangingPunct="1">
              <a:lnSpc>
                <a:spcPct val="120000"/>
              </a:lnSpc>
              <a:spcBef>
                <a:spcPts val="0"/>
              </a:spcBef>
              <a:spcAft>
                <a:spcPts val="0"/>
              </a:spcAft>
              <a:buClr>
                <a:srgbClr val="000000"/>
              </a:buClr>
              <a:buSzPts val="4500"/>
              <a:buFontTx/>
              <a:buNone/>
              <a:tabLst/>
              <a:defRPr/>
            </a:pPr>
            <a:r>
              <a:rPr kumimoji="0" lang="en" sz="4000" b="0" i="0" u="none" strike="noStrike" kern="0" cap="none" spc="0" normalizeH="0" baseline="0" noProof="0">
                <a:ln>
                  <a:noFill/>
                </a:ln>
                <a:solidFill>
                  <a:srgbClr val="124573"/>
                </a:solidFill>
                <a:effectLst/>
                <a:uLnTx/>
                <a:uFillTx/>
                <a:latin typeface="Domine"/>
                <a:ea typeface="Domine"/>
                <a:cs typeface="Domine"/>
                <a:sym typeface="Domine"/>
              </a:rPr>
              <a:t>Asset Inventory</a:t>
            </a:r>
            <a:endParaRPr kumimoji="0" sz="4000" b="0" i="0" u="none" strike="noStrike" kern="0" cap="none" spc="0" normalizeH="0" baseline="0" noProof="0">
              <a:ln>
                <a:noFill/>
              </a:ln>
              <a:solidFill>
                <a:srgbClr val="124573"/>
              </a:solidFill>
              <a:effectLst/>
              <a:uLnTx/>
              <a:uFillTx/>
              <a:latin typeface="Domine"/>
              <a:ea typeface="Domine"/>
              <a:cs typeface="Domine"/>
              <a:sym typeface="Domine"/>
            </a:endParaRPr>
          </a:p>
        </p:txBody>
      </p:sp>
      <p:sp>
        <p:nvSpPr>
          <p:cNvPr id="138" name="Google Shape;138;p26"/>
          <p:cNvSpPr txBox="1"/>
          <p:nvPr/>
        </p:nvSpPr>
        <p:spPr>
          <a:xfrm>
            <a:off x="685800" y="2274501"/>
            <a:ext cx="6578800" cy="4001095"/>
          </a:xfrm>
          <a:prstGeom prst="rect">
            <a:avLst/>
          </a:prstGeom>
          <a:noFill/>
          <a:ln>
            <a:noFill/>
          </a:ln>
        </p:spPr>
        <p:txBody>
          <a:bodyPr spcFirstLastPara="1" wrap="square" lIns="0" tIns="0" rIns="0" bIns="0" anchor="t" anchorCtr="0">
            <a:spAutoFit/>
          </a:bodyPr>
          <a:lstStyle/>
          <a:p>
            <a:pPr marL="0" marR="0" lvl="0" indent="0" algn="l" defTabSz="1219170" rtl="0" eaLnBrk="1" fontAlgn="auto" latinLnBrk="0" hangingPunct="1">
              <a:lnSpc>
                <a:spcPct val="130009"/>
              </a:lnSpc>
              <a:spcBef>
                <a:spcPts val="0"/>
              </a:spcBef>
              <a:spcAft>
                <a:spcPts val="0"/>
              </a:spcAft>
              <a:buClr>
                <a:srgbClr val="000000"/>
              </a:buClr>
              <a:buSzPts val="600"/>
              <a:buFontTx/>
              <a:buNone/>
              <a:tabLst/>
              <a:defRPr/>
            </a:pPr>
            <a:r>
              <a:rPr kumimoji="0" lang="en" sz="2000" b="1" i="0" u="none" strike="noStrike" kern="0" cap="none" spc="0" normalizeH="0" baseline="0" noProof="0">
                <a:ln>
                  <a:noFill/>
                </a:ln>
                <a:solidFill>
                  <a:srgbClr val="124573"/>
                </a:solidFill>
                <a:effectLst/>
                <a:uLnTx/>
                <a:uFillTx/>
                <a:latin typeface="DM Sans"/>
                <a:ea typeface="DM Sans"/>
                <a:cs typeface="DM Sans"/>
                <a:sym typeface="DM Sans"/>
              </a:rPr>
              <a:t>The Goal</a:t>
            </a:r>
            <a:r>
              <a:rPr kumimoji="0" lang="en" sz="2000" b="0" i="0" u="none" strike="noStrike" kern="0" cap="none" spc="0" normalizeH="0" baseline="0" noProof="0">
                <a:ln>
                  <a:noFill/>
                </a:ln>
                <a:solidFill>
                  <a:srgbClr val="124573"/>
                </a:solidFill>
                <a:effectLst/>
                <a:uLnTx/>
                <a:uFillTx/>
                <a:latin typeface="DM Sans"/>
                <a:ea typeface="DM Sans"/>
                <a:cs typeface="DM Sans"/>
                <a:sym typeface="DM Sans"/>
              </a:rPr>
              <a:t>: To document the community assets that exist across the state (i.e., public libraries, other community-based organizations, etc.)</a:t>
            </a: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Pts val="600"/>
              <a:buFontTx/>
              <a:buNone/>
              <a:tabLst/>
              <a:defRPr/>
            </a:pP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r>
              <a:rPr kumimoji="0" lang="en" sz="2000" b="0" i="0" u="none" strike="noStrike" kern="0" cap="none" spc="0" normalizeH="0" baseline="0" noProof="0">
                <a:ln>
                  <a:noFill/>
                </a:ln>
                <a:solidFill>
                  <a:srgbClr val="124573"/>
                </a:solidFill>
                <a:effectLst/>
                <a:uLnTx/>
                <a:uFillTx/>
                <a:latin typeface="DM Sans"/>
                <a:ea typeface="DM Sans"/>
                <a:cs typeface="DM Sans"/>
                <a:sym typeface="DM Sans"/>
              </a:rPr>
              <a:t>Questions are focused on gathering data on how organizations support the five federally-established objectives for entire population, with a focus on the groups most affected by digital inequalities. </a:t>
            </a: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a:p>
            <a:pPr marL="0" marR="0" lvl="0" indent="0" algn="l" defTabSz="1219170" rtl="0" eaLnBrk="1" fontAlgn="auto" latinLnBrk="0" hangingPunct="1">
              <a:lnSpc>
                <a:spcPct val="130009"/>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124573"/>
                </a:solidFill>
                <a:effectLst/>
                <a:uLnTx/>
                <a:uFillTx/>
                <a:latin typeface="DM Sans"/>
                <a:ea typeface="DM Sans"/>
                <a:cs typeface="DM Sans"/>
                <a:sym typeface="DM Sans"/>
              </a:rPr>
              <a:t>Get added to the Inventory</a:t>
            </a:r>
            <a:r>
              <a:rPr kumimoji="0" lang="en" sz="2000" b="0" i="0" u="none" strike="noStrike" kern="0" cap="none" spc="0" normalizeH="0" baseline="0" noProof="0">
                <a:ln>
                  <a:noFill/>
                </a:ln>
                <a:solidFill>
                  <a:srgbClr val="124573"/>
                </a:solidFill>
                <a:effectLst/>
                <a:uLnTx/>
                <a:uFillTx/>
                <a:latin typeface="DM Sans"/>
                <a:ea typeface="DM Sans"/>
                <a:cs typeface="DM Sans"/>
                <a:sym typeface="DM Sans"/>
              </a:rPr>
              <a:t>: </a:t>
            </a:r>
            <a:r>
              <a:rPr kumimoji="0" lang="en" sz="2000" b="0" i="0" u="sng" strike="noStrike" kern="0" cap="none" spc="0" normalizeH="0" baseline="0" noProof="0">
                <a:ln>
                  <a:noFill/>
                </a:ln>
                <a:solidFill>
                  <a:srgbClr val="0097A7"/>
                </a:solidFill>
                <a:effectLst/>
                <a:uLnTx/>
                <a:uFillTx/>
                <a:latin typeface="DM Sans"/>
                <a:ea typeface="DM Sans"/>
                <a:cs typeface="DM Sans"/>
                <a:sym typeface="DM Sans"/>
                <a:hlinkClick r:id="rId3"/>
              </a:rPr>
              <a:t>bit.ly/NHassetinventory</a:t>
            </a:r>
            <a:endParaRPr kumimoji="0" sz="2000" b="0" i="0" u="none" strike="noStrike" kern="0" cap="none" spc="0" normalizeH="0" baseline="0" noProof="0">
              <a:ln>
                <a:noFill/>
              </a:ln>
              <a:solidFill>
                <a:srgbClr val="124573"/>
              </a:solidFill>
              <a:effectLst/>
              <a:uLnTx/>
              <a:uFillTx/>
              <a:latin typeface="DM Sans"/>
              <a:ea typeface="DM Sans"/>
              <a:cs typeface="DM Sans"/>
              <a:sym typeface="DM Sans"/>
            </a:endParaRPr>
          </a:p>
        </p:txBody>
      </p:sp>
      <p:pic>
        <p:nvPicPr>
          <p:cNvPr id="139" name="Google Shape;139;p26"/>
          <p:cNvPicPr preferRelativeResize="0"/>
          <p:nvPr/>
        </p:nvPicPr>
        <p:blipFill>
          <a:blip r:embed="rId4">
            <a:alphaModFix/>
          </a:blip>
          <a:stretch>
            <a:fillRect/>
          </a:stretch>
        </p:blipFill>
        <p:spPr>
          <a:xfrm>
            <a:off x="7685984" y="1201953"/>
            <a:ext cx="3810000" cy="5080000"/>
          </a:xfrm>
          <a:prstGeom prst="rect">
            <a:avLst/>
          </a:prstGeom>
          <a:noFill/>
          <a:ln>
            <a:noFill/>
          </a:ln>
        </p:spPr>
      </p:pic>
      <p:sp>
        <p:nvSpPr>
          <p:cNvPr id="140" name="Google Shape;140;p26"/>
          <p:cNvSpPr txBox="1"/>
          <p:nvPr/>
        </p:nvSpPr>
        <p:spPr>
          <a:xfrm>
            <a:off x="7685984" y="6281951"/>
            <a:ext cx="3810000" cy="246400"/>
          </a:xfrm>
          <a:prstGeom prst="rect">
            <a:avLst/>
          </a:prstGeom>
          <a:noFill/>
          <a:ln>
            <a:noFill/>
          </a:ln>
        </p:spPr>
        <p:txBody>
          <a:bodyPr spcFirstLastPara="1" wrap="square" lIns="60967" tIns="60967" rIns="60967" bIns="609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067" b="0" i="0" u="sng" strike="noStrike" kern="0" cap="none" spc="0" normalizeH="0" baseline="0" noProof="0">
                <a:ln>
                  <a:noFill/>
                </a:ln>
                <a:solidFill>
                  <a:srgbClr val="0097A7"/>
                </a:solidFill>
                <a:effectLst/>
                <a:uLnTx/>
                <a:uFillTx/>
                <a:latin typeface="DM Sans"/>
                <a:ea typeface="DM Sans"/>
                <a:cs typeface="DM Sans"/>
                <a:sym typeface="DM Sans"/>
                <a:hlinkClick r:id="rId5"/>
              </a:rPr>
              <a:t>https://www.flickr.com/photos/warrenlemay/49211375371</a:t>
            </a:r>
            <a:r>
              <a:rPr kumimoji="0" lang="en" sz="1067" b="0" i="0" u="none" strike="noStrike" kern="0" cap="none" spc="0" normalizeH="0" baseline="0" noProof="0">
                <a:ln>
                  <a:noFill/>
                </a:ln>
                <a:solidFill>
                  <a:srgbClr val="000000"/>
                </a:solidFill>
                <a:effectLst/>
                <a:uLnTx/>
                <a:uFillTx/>
                <a:latin typeface="DM Sans"/>
                <a:ea typeface="DM Sans"/>
                <a:cs typeface="DM Sans"/>
                <a:sym typeface="DM Sans"/>
              </a:rPr>
              <a:t> </a:t>
            </a:r>
            <a:endParaRPr kumimoji="0" sz="1067" b="0" i="0" u="none" strike="noStrike" kern="0" cap="none" spc="0" normalizeH="0" baseline="0" noProof="0">
              <a:ln>
                <a:noFill/>
              </a:ln>
              <a:solidFill>
                <a:srgbClr val="000000"/>
              </a:solidFill>
              <a:effectLst/>
              <a:uLnTx/>
              <a:uFillTx/>
              <a:latin typeface="DM Sans"/>
              <a:ea typeface="DM Sans"/>
              <a:cs typeface="DM Sans"/>
              <a:sym typeface="DM Sans"/>
            </a:endParaRPr>
          </a:p>
        </p:txBody>
      </p:sp>
      <p:sp>
        <p:nvSpPr>
          <p:cNvPr id="141" name="Google Shape;141;p26"/>
          <p:cNvSpPr txBox="1"/>
          <p:nvPr/>
        </p:nvSpPr>
        <p:spPr>
          <a:xfrm>
            <a:off x="7675685" y="541020"/>
            <a:ext cx="3830800" cy="344710"/>
          </a:xfrm>
          <a:prstGeom prst="rect">
            <a:avLst/>
          </a:prstGeom>
          <a:noFill/>
          <a:ln>
            <a:noFill/>
          </a:ln>
        </p:spPr>
        <p:txBody>
          <a:bodyPr spcFirstLastPara="1" wrap="square" lIns="0" tIns="0" rIns="0" bIns="0" anchor="t" anchorCtr="0">
            <a:spAutoFit/>
          </a:bodyPr>
          <a:lstStyle/>
          <a:p>
            <a:pPr marL="0" marR="0" lvl="0" indent="0" algn="r" defTabSz="1219170" rtl="0" eaLnBrk="1" fontAlgn="auto" latinLnBrk="0" hangingPunct="1">
              <a:lnSpc>
                <a:spcPct val="140000"/>
              </a:lnSpc>
              <a:spcBef>
                <a:spcPts val="0"/>
              </a:spcBef>
              <a:spcAft>
                <a:spcPts val="0"/>
              </a:spcAft>
              <a:buClr>
                <a:srgbClr val="000000"/>
              </a:buClr>
              <a:buSzPts val="1200"/>
              <a:buFontTx/>
              <a:buNone/>
              <a:tabLst/>
              <a:defRPr/>
            </a:pPr>
            <a:r>
              <a:rPr kumimoji="0" lang="en" sz="1600" b="1" i="0" u="sng" strike="noStrike" kern="0" cap="none" spc="0" normalizeH="0" baseline="0" noProof="0">
                <a:ln>
                  <a:noFill/>
                </a:ln>
                <a:solidFill>
                  <a:srgbClr val="124573"/>
                </a:solidFill>
                <a:effectLst/>
                <a:uLnTx/>
                <a:uFillTx/>
                <a:latin typeface="DM Sans"/>
                <a:ea typeface="DM Sans"/>
                <a:cs typeface="DM Sans"/>
                <a:sym typeface="DM Sans"/>
                <a:hlinkClick r:id="rId6">
                  <a:extLst>
                    <a:ext uri="{A12FA001-AC4F-418D-AE19-62706E023703}">
                      <ahyp:hlinkClr xmlns:ahyp="http://schemas.microsoft.com/office/drawing/2018/hyperlinkcolor" val="tx"/>
                    </a:ext>
                  </a:extLst>
                </a:hlinkClick>
              </a:rPr>
              <a:t>About the Project</a:t>
            </a:r>
            <a:endParaRPr kumimoji="0" sz="933" b="0" i="0" u="none" strike="noStrike" kern="0" cap="none" spc="0" normalizeH="0" baseline="0" noProof="0">
              <a:ln>
                <a:noFill/>
              </a:ln>
              <a:solidFill>
                <a:srgbClr val="124573"/>
              </a:solidFill>
              <a:effectLst/>
              <a:uLnTx/>
              <a:uFillTx/>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968EC938D8E649A8ED78CD968EA374" ma:contentTypeVersion="14" ma:contentTypeDescription="Create a new document." ma:contentTypeScope="" ma:versionID="6f0c1829c17bb2fa0ab066c3404c6ba7">
  <xsd:schema xmlns:xsd="http://www.w3.org/2001/XMLSchema" xmlns:xs="http://www.w3.org/2001/XMLSchema" xmlns:p="http://schemas.microsoft.com/office/2006/metadata/properties" xmlns:ns3="cf0e48c5-12d6-47d4-88cb-5ebcbb9a72d1" xmlns:ns4="5f67f39d-65f1-4b78-b96e-a48804172391" targetNamespace="http://schemas.microsoft.com/office/2006/metadata/properties" ma:root="true" ma:fieldsID="a085846b97962395614e324c491500e2" ns3:_="" ns4:_="">
    <xsd:import namespace="cf0e48c5-12d6-47d4-88cb-5ebcbb9a72d1"/>
    <xsd:import namespace="5f67f39d-65f1-4b78-b96e-a488041723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48c5-12d6-47d4-88cb-5ebcbb9a7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f67f39d-65f1-4b78-b96e-a488041723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387459-A471-4BCA-9C38-00559D4069A4}">
  <ds:schemaRefs>
    <ds:schemaRef ds:uri="cf0e48c5-12d6-47d4-88cb-5ebcbb9a72d1"/>
    <ds:schemaRef ds:uri="http://purl.org/dc/elements/1.1/"/>
    <ds:schemaRef ds:uri="5f67f39d-65f1-4b78-b96e-a48804172391"/>
    <ds:schemaRef ds:uri="http://schemas.microsoft.com/office/2006/metadata/propertie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B519EDB1-5FFB-4E5F-B7AC-56D7E87EA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48c5-12d6-47d4-88cb-5ebcbb9a72d1"/>
    <ds:schemaRef ds:uri="5f67f39d-65f1-4b78-b96e-a48804172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BF122C-B0DA-455A-93FD-CCD2658588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880</TotalTime>
  <Words>924</Words>
  <Application>Microsoft Office PowerPoint</Application>
  <PresentationFormat>Widescreen</PresentationFormat>
  <Paragraphs>86</Paragraphs>
  <Slides>17</Slides>
  <Notes>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vt:lpstr>
      <vt:lpstr>Calibri</vt:lpstr>
      <vt:lpstr>Calibri Light</vt:lpstr>
      <vt:lpstr>DM Sans</vt:lpstr>
      <vt:lpstr>Domine</vt:lpstr>
      <vt:lpstr>Source Sans Pro</vt:lpstr>
      <vt:lpstr>Verdana</vt:lpstr>
      <vt:lpstr>Office Theme</vt:lpstr>
      <vt:lpstr>1_Office Theme</vt:lpstr>
      <vt:lpstr>2_Office Theme</vt:lpstr>
      <vt:lpstr>Simple Light</vt:lpstr>
      <vt:lpstr>NH Forum on Broadband &amp; Digital Equity</vt:lpstr>
      <vt:lpstr>Welcome and Introductions  Matt Conserva, director of broadband initiatives, NH DBEA Chantal Virgile, National Community Impact Mgr., FCC</vt:lpstr>
      <vt:lpstr>aims</vt:lpstr>
      <vt:lpstr>Brief orientation to BEAD funding</vt:lpstr>
      <vt:lpstr>New Hampshire   Broadband Equity, Access, &amp; Deployment    BEAD    New Hampshire Department of Business and Economic Affairs (BEA) is the Administering Entity for the Broadband Equity, Access, and Deployment (BEAD) Program Grant.   This grant is provided by the National Telecommunications and Information Administration (NTIA), U.S. Department of Commerce.</vt:lpstr>
      <vt:lpstr>PowerPoint Presentation</vt:lpstr>
      <vt:lpstr>Project Scope of Work</vt:lpstr>
      <vt:lpstr>PowerPoint Presentation</vt:lpstr>
      <vt:lpstr>PowerPoint Presentation</vt:lpstr>
      <vt:lpstr>Dimensions of digital equity the funding to NH can support</vt:lpstr>
      <vt:lpstr>Broadband provider contact info for ACP participation?</vt:lpstr>
      <vt:lpstr>How can we best support your efforts to alert your current &amp; potential customers to the ACP discount?  (what we’re learning from informal “survey”)   Two dimensions of sustained media campaign:  1. Granite State News Collaborative coverage  2. Afterschool program youths using “solutions journalism” to provide sustained local coverage statewide of digital divide issues</vt:lpstr>
      <vt:lpstr>How can we best publicize affordable pricing options for low/moderate income households?</vt:lpstr>
      <vt:lpstr>Might you be interested in participating in sustained campaign to raise funding enabling you provide free refurbished/new laptops for ACP customers?   * corporate giving programs  * foundations  * bank Community Reinvestment compliance programs  * financial aid offices (if policy requires all students have a laptop)  * workforce development programs  * crucial to bundle tech support/digital navigator support with free device  www.InclusionJunction.org  www.cyberseniors.org   </vt:lpstr>
      <vt:lpstr>Any other insights and comments you’d like to share?</vt:lpstr>
      <vt:lpstr>Next steps</vt:lpstr>
      <vt:lpstr>Thanks you very much!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NCDE’s established digital equity initiatives in NH</dc:title>
  <dc:creator>Robert McLaughlin</dc:creator>
  <cp:lastModifiedBy>Robert McLaughlin</cp:lastModifiedBy>
  <cp:revision>21</cp:revision>
  <dcterms:created xsi:type="dcterms:W3CDTF">2022-04-19T11:51:22Z</dcterms:created>
  <dcterms:modified xsi:type="dcterms:W3CDTF">2023-09-22T15:33:28Z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0x010100F2968EC938D8E649A8ED78CD968EA374</vt:lpwstr>
  </property>
</Properties>
</file>